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61" r:id="rId6"/>
    <p:sldId id="300" r:id="rId7"/>
    <p:sldId id="263" r:id="rId8"/>
    <p:sldId id="262" r:id="rId9"/>
    <p:sldId id="307" r:id="rId10"/>
    <p:sldId id="269" r:id="rId11"/>
    <p:sldId id="309" r:id="rId12"/>
    <p:sldId id="272" r:id="rId13"/>
    <p:sldId id="271" r:id="rId14"/>
    <p:sldId id="273" r:id="rId15"/>
    <p:sldId id="301" r:id="rId16"/>
    <p:sldId id="274" r:id="rId17"/>
    <p:sldId id="311" r:id="rId18"/>
    <p:sldId id="276" r:id="rId19"/>
    <p:sldId id="278" r:id="rId20"/>
    <p:sldId id="277" r:id="rId21"/>
    <p:sldId id="312" r:id="rId22"/>
    <p:sldId id="280" r:id="rId23"/>
    <p:sldId id="313" r:id="rId24"/>
    <p:sldId id="314" r:id="rId25"/>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006" autoAdjust="0"/>
    <p:restoredTop sz="92489" autoAdjust="0"/>
  </p:normalViewPr>
  <p:slideViewPr>
    <p:cSldViewPr snapToGrid="0">
      <p:cViewPr varScale="1">
        <p:scale>
          <a:sx n="57" d="100"/>
          <a:sy n="57" d="100"/>
        </p:scale>
        <p:origin x="1842" y="78"/>
      </p:cViewPr>
      <p:guideLst/>
    </p:cSldViewPr>
  </p:slideViewPr>
  <p:notesTextViewPr>
    <p:cViewPr>
      <p:scale>
        <a:sx n="1" d="1"/>
        <a:sy n="1" d="1"/>
      </p:scale>
      <p:origin x="0" y="0"/>
    </p:cViewPr>
  </p:notesTextViewPr>
  <p:sorterViewPr>
    <p:cViewPr varScale="1">
      <p:scale>
        <a:sx n="100" d="100"/>
        <a:sy n="100" d="100"/>
      </p:scale>
      <p:origin x="0" y="-58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4.202\partage\00000-Pragma%202018\2%20-%20Missions%20&amp;%20Productions\EDC\Traitements\Tableaux%20de%20donn&#233;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654178632574328"/>
          <c:y val="2.8580710945696239E-2"/>
          <c:w val="0.70977449486067135"/>
          <c:h val="0.88022922671275583"/>
        </c:manualLayout>
      </c:layout>
      <c:lineChart>
        <c:grouping val="standard"/>
        <c:varyColors val="0"/>
        <c:ser>
          <c:idx val="0"/>
          <c:order val="0"/>
          <c:tx>
            <c:strRef>
              <c:f>Feuil4!$A$3</c:f>
              <c:strCache>
                <c:ptCount val="1"/>
                <c:pt idx="0">
                  <c:v>Pour mon entreprise, l’année dernière a été une bonne année</c:v>
                </c:pt>
              </c:strCache>
            </c:strRef>
          </c:tx>
          <c:spPr>
            <a:ln>
              <a:solidFill>
                <a:srgbClr val="00B050"/>
              </a:solidFill>
            </a:ln>
          </c:spPr>
          <c:marker>
            <c:symbol val="none"/>
          </c:marker>
          <c:dLbls>
            <c:dLbl>
              <c:idx val="0"/>
              <c:layout>
                <c:manualLayout>
                  <c:x val="-2.3322582619810569E-2"/>
                  <c:y val="3.4965041382640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62-4FF6-A8B2-7D5D8D514ACB}"/>
                </c:ext>
              </c:extLst>
            </c:dLbl>
            <c:dLbl>
              <c:idx val="1"/>
              <c:layout>
                <c:manualLayout>
                  <c:x val="-2.8755695758850335E-2"/>
                  <c:y val="-3.729604414148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62-4FF6-A8B2-7D5D8D514ACB}"/>
                </c:ext>
              </c:extLst>
            </c:dLbl>
            <c:dLbl>
              <c:idx val="2"/>
              <c:layout>
                <c:manualLayout>
                  <c:x val="-2.3322582619810569E-2"/>
                  <c:y val="3.9627046900326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62-4FF6-A8B2-7D5D8D514ACB}"/>
                </c:ext>
              </c:extLst>
            </c:dLbl>
            <c:dLbl>
              <c:idx val="3"/>
              <c:layout>
                <c:manualLayout>
                  <c:x val="-2.3322582619810569E-2"/>
                  <c:y val="3.729604414148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62-4FF6-A8B2-7D5D8D514ACB}"/>
                </c:ext>
              </c:extLst>
            </c:dLbl>
            <c:dLbl>
              <c:idx val="4"/>
              <c:layout>
                <c:manualLayout>
                  <c:x val="-2.0761933363521935E-2"/>
                  <c:y val="3.6375450294522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C62-4FF6-A8B2-7D5D8D514A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Feuil4!$B$2:$F$2</c:f>
              <c:numCache>
                <c:formatCode>@</c:formatCode>
                <c:ptCount val="5"/>
                <c:pt idx="0">
                  <c:v>2014</c:v>
                </c:pt>
                <c:pt idx="1">
                  <c:v>2015</c:v>
                </c:pt>
                <c:pt idx="2">
                  <c:v>2016</c:v>
                </c:pt>
                <c:pt idx="3">
                  <c:v>2017</c:v>
                </c:pt>
                <c:pt idx="4" formatCode="General">
                  <c:v>2018</c:v>
                </c:pt>
              </c:numCache>
            </c:numRef>
          </c:cat>
          <c:val>
            <c:numRef>
              <c:f>Feuil4!$B$3:$F$3</c:f>
              <c:numCache>
                <c:formatCode>0%</c:formatCode>
                <c:ptCount val="5"/>
                <c:pt idx="0">
                  <c:v>0.57000000000000006</c:v>
                </c:pt>
                <c:pt idx="1">
                  <c:v>0.61</c:v>
                </c:pt>
                <c:pt idx="2">
                  <c:v>0.66</c:v>
                </c:pt>
                <c:pt idx="3">
                  <c:v>0.72</c:v>
                </c:pt>
                <c:pt idx="4">
                  <c:v>0.77</c:v>
                </c:pt>
              </c:numCache>
            </c:numRef>
          </c:val>
          <c:smooth val="0"/>
          <c:extLst>
            <c:ext xmlns:c16="http://schemas.microsoft.com/office/drawing/2014/chart" uri="{C3380CC4-5D6E-409C-BE32-E72D297353CC}">
              <c16:uniqueId val="{00000004-2C62-4FF6-A8B2-7D5D8D514ACB}"/>
            </c:ext>
          </c:extLst>
        </c:ser>
        <c:ser>
          <c:idx val="1"/>
          <c:order val="1"/>
          <c:tx>
            <c:strRef>
              <c:f>Feuil4!$A$4</c:f>
              <c:strCache>
                <c:ptCount val="1"/>
                <c:pt idx="0">
                  <c:v>De mon point de vue, pour mon entreprise, l’année qui vient sera une bonne année</c:v>
                </c:pt>
              </c:strCache>
            </c:strRef>
          </c:tx>
          <c:spPr>
            <a:ln>
              <a:solidFill>
                <a:schemeClr val="tx2">
                  <a:lumMod val="60000"/>
                  <a:lumOff val="40000"/>
                </a:schemeClr>
              </a:solidFill>
            </a:ln>
          </c:spPr>
          <c:marker>
            <c:symbol val="none"/>
          </c:marker>
          <c:dLbls>
            <c:dLbl>
              <c:idx val="0"/>
              <c:layout>
                <c:manualLayout>
                  <c:x val="-2.3322582619810569E-2"/>
                  <c:y val="-3.9627046900326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62-4FF6-A8B2-7D5D8D514ACB}"/>
                </c:ext>
              </c:extLst>
            </c:dLbl>
            <c:dLbl>
              <c:idx val="1"/>
              <c:layout>
                <c:manualLayout>
                  <c:x val="-2.8755695758850335E-2"/>
                  <c:y val="3.0303035864955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62-4FF6-A8B2-7D5D8D514ACB}"/>
                </c:ext>
              </c:extLst>
            </c:dLbl>
            <c:dLbl>
              <c:idx val="2"/>
              <c:layout>
                <c:manualLayout>
                  <c:x val="-2.3322582619810569E-2"/>
                  <c:y val="-4.4289052418011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62-4FF6-A8B2-7D5D8D514ACB}"/>
                </c:ext>
              </c:extLst>
            </c:dLbl>
            <c:dLbl>
              <c:idx val="3"/>
              <c:layout>
                <c:manualLayout>
                  <c:x val="-2.3322582619810569E-2"/>
                  <c:y val="-3.0303035864955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62-4FF6-A8B2-7D5D8D514ACB}"/>
                </c:ext>
              </c:extLst>
            </c:dLbl>
            <c:dLbl>
              <c:idx val="4"/>
              <c:layout>
                <c:manualLayout>
                  <c:x val="-4.0665524365100424E-2"/>
                  <c:y val="-2.8580710945696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62-4FF6-A8B2-7D5D8D514A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Feuil4!$B$2:$F$2</c:f>
              <c:numCache>
                <c:formatCode>@</c:formatCode>
                <c:ptCount val="5"/>
                <c:pt idx="0">
                  <c:v>2014</c:v>
                </c:pt>
                <c:pt idx="1">
                  <c:v>2015</c:v>
                </c:pt>
                <c:pt idx="2">
                  <c:v>2016</c:v>
                </c:pt>
                <c:pt idx="3">
                  <c:v>2017</c:v>
                </c:pt>
                <c:pt idx="4" formatCode="General">
                  <c:v>2018</c:v>
                </c:pt>
              </c:numCache>
            </c:numRef>
          </c:cat>
          <c:val>
            <c:numRef>
              <c:f>Feuil4!$B$4:$F$4</c:f>
              <c:numCache>
                <c:formatCode>0%</c:formatCode>
                <c:ptCount val="5"/>
                <c:pt idx="0">
                  <c:v>0.57000000000000006</c:v>
                </c:pt>
                <c:pt idx="1">
                  <c:v>0.6</c:v>
                </c:pt>
                <c:pt idx="2">
                  <c:v>0.66</c:v>
                </c:pt>
                <c:pt idx="3">
                  <c:v>0.74</c:v>
                </c:pt>
                <c:pt idx="4">
                  <c:v>0.81</c:v>
                </c:pt>
              </c:numCache>
            </c:numRef>
          </c:val>
          <c:smooth val="0"/>
          <c:extLst>
            <c:ext xmlns:c16="http://schemas.microsoft.com/office/drawing/2014/chart" uri="{C3380CC4-5D6E-409C-BE32-E72D297353CC}">
              <c16:uniqueId val="{00000009-2C62-4FF6-A8B2-7D5D8D514ACB}"/>
            </c:ext>
          </c:extLst>
        </c:ser>
        <c:ser>
          <c:idx val="2"/>
          <c:order val="2"/>
          <c:tx>
            <c:strRef>
              <c:f>Feuil4!$A$5</c:f>
              <c:strCache>
                <c:ptCount val="1"/>
                <c:pt idx="0">
                  <c:v>Dans les 12 mois à venir, la situation économique de mon secteur professionnel va s’améliorer</c:v>
                </c:pt>
              </c:strCache>
            </c:strRef>
          </c:tx>
          <c:spPr>
            <a:ln>
              <a:solidFill>
                <a:schemeClr val="accent6"/>
              </a:solidFill>
            </a:ln>
          </c:spPr>
          <c:marker>
            <c:symbol val="none"/>
          </c:marker>
          <c:dLbls>
            <c:dLbl>
              <c:idx val="0"/>
              <c:layout>
                <c:manualLayout>
                  <c:x val="-2.3322582619810569E-2"/>
                  <c:y val="-3.7296044141483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62-4FF6-A8B2-7D5D8D514ACB}"/>
                </c:ext>
              </c:extLst>
            </c:dLbl>
            <c:dLbl>
              <c:idx val="1"/>
              <c:layout>
                <c:manualLayout>
                  <c:x val="-2.3322582619810489E-2"/>
                  <c:y val="-3.4965041382640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62-4FF6-A8B2-7D5D8D514ACB}"/>
                </c:ext>
              </c:extLst>
            </c:dLbl>
            <c:dLbl>
              <c:idx val="2"/>
              <c:layout>
                <c:manualLayout>
                  <c:x val="-2.5473120436298402E-2"/>
                  <c:y val="-4.8951057935696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62-4FF6-A8B2-7D5D8D514A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Feuil4!$B$2:$F$2</c:f>
              <c:numCache>
                <c:formatCode>@</c:formatCode>
                <c:ptCount val="5"/>
                <c:pt idx="0">
                  <c:v>2014</c:v>
                </c:pt>
                <c:pt idx="1">
                  <c:v>2015</c:v>
                </c:pt>
                <c:pt idx="2">
                  <c:v>2016</c:v>
                </c:pt>
                <c:pt idx="3">
                  <c:v>2017</c:v>
                </c:pt>
                <c:pt idx="4" formatCode="General">
                  <c:v>2018</c:v>
                </c:pt>
              </c:numCache>
            </c:numRef>
          </c:cat>
          <c:val>
            <c:numRef>
              <c:f>Feuil4!$B$5:$F$5</c:f>
              <c:numCache>
                <c:formatCode>0%</c:formatCode>
                <c:ptCount val="5"/>
                <c:pt idx="0">
                  <c:v>0.25</c:v>
                </c:pt>
                <c:pt idx="1">
                  <c:v>0.27</c:v>
                </c:pt>
                <c:pt idx="2">
                  <c:v>0.31</c:v>
                </c:pt>
                <c:pt idx="3">
                  <c:v>0.46</c:v>
                </c:pt>
                <c:pt idx="4">
                  <c:v>0.64</c:v>
                </c:pt>
              </c:numCache>
            </c:numRef>
          </c:val>
          <c:smooth val="0"/>
          <c:extLst>
            <c:ext xmlns:c16="http://schemas.microsoft.com/office/drawing/2014/chart" uri="{C3380CC4-5D6E-409C-BE32-E72D297353CC}">
              <c16:uniqueId val="{0000000D-2C62-4FF6-A8B2-7D5D8D514ACB}"/>
            </c:ext>
          </c:extLst>
        </c:ser>
        <c:ser>
          <c:idx val="3"/>
          <c:order val="3"/>
          <c:tx>
            <c:strRef>
              <c:f>Feuil4!$A$6</c:f>
              <c:strCache>
                <c:ptCount val="1"/>
                <c:pt idx="0">
                  <c:v>Dans les 12 mois à venir, la situation économique de la France va s’améliorer</c:v>
                </c:pt>
              </c:strCache>
            </c:strRef>
          </c:tx>
          <c:spPr>
            <a:ln>
              <a:solidFill>
                <a:srgbClr val="C00000"/>
              </a:solidFill>
            </a:ln>
          </c:spPr>
          <c:marker>
            <c:symbol val="none"/>
          </c:marker>
          <c:dLbls>
            <c:dLbl>
              <c:idx val="0"/>
              <c:layout>
                <c:manualLayout>
                  <c:x val="-2.3322582619810569E-2"/>
                  <c:y val="-4.1958049659168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62-4FF6-A8B2-7D5D8D514ACB}"/>
                </c:ext>
              </c:extLst>
            </c:dLbl>
            <c:dLbl>
              <c:idx val="1"/>
              <c:layout>
                <c:manualLayout>
                  <c:x val="-2.3322582619810489E-2"/>
                  <c:y val="3.7296044141483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62-4FF6-A8B2-7D5D8D514ACB}"/>
                </c:ext>
              </c:extLst>
            </c:dLbl>
            <c:dLbl>
              <c:idx val="2"/>
              <c:layout>
                <c:manualLayout>
                  <c:x val="-2.3322582619810569E-2"/>
                  <c:y val="3.4965041382640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62-4FF6-A8B2-7D5D8D514ACB}"/>
                </c:ext>
              </c:extLst>
            </c:dLbl>
            <c:dLbl>
              <c:idx val="3"/>
              <c:layout>
                <c:manualLayout>
                  <c:x val="-1.9021506986834899E-2"/>
                  <c:y val="4.8951057935696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62-4FF6-A8B2-7D5D8D514ACB}"/>
                </c:ext>
              </c:extLst>
            </c:dLbl>
            <c:dLbl>
              <c:idx val="4"/>
              <c:delete val="1"/>
              <c:extLst>
                <c:ext xmlns:c15="http://schemas.microsoft.com/office/drawing/2012/chart" uri="{CE6537A1-D6FC-4f65-9D91-7224C49458BB}"/>
                <c:ext xmlns:c16="http://schemas.microsoft.com/office/drawing/2014/chart" uri="{C3380CC4-5D6E-409C-BE32-E72D297353CC}">
                  <c16:uniqueId val="{00000014-2C62-4FF6-A8B2-7D5D8D514AC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Feuil4!$B$2:$F$2</c:f>
              <c:numCache>
                <c:formatCode>@</c:formatCode>
                <c:ptCount val="5"/>
                <c:pt idx="0">
                  <c:v>2014</c:v>
                </c:pt>
                <c:pt idx="1">
                  <c:v>2015</c:v>
                </c:pt>
                <c:pt idx="2">
                  <c:v>2016</c:v>
                </c:pt>
                <c:pt idx="3">
                  <c:v>2017</c:v>
                </c:pt>
                <c:pt idx="4" formatCode="General">
                  <c:v>2018</c:v>
                </c:pt>
              </c:numCache>
            </c:numRef>
          </c:cat>
          <c:val>
            <c:numRef>
              <c:f>Feuil4!$B$6:$F$6</c:f>
              <c:numCache>
                <c:formatCode>0%</c:formatCode>
                <c:ptCount val="5"/>
                <c:pt idx="0">
                  <c:v>0.14000000000000001</c:v>
                </c:pt>
                <c:pt idx="1">
                  <c:v>0.24</c:v>
                </c:pt>
                <c:pt idx="2">
                  <c:v>0.19</c:v>
                </c:pt>
                <c:pt idx="3">
                  <c:v>0.4</c:v>
                </c:pt>
                <c:pt idx="4">
                  <c:v>0.81</c:v>
                </c:pt>
              </c:numCache>
            </c:numRef>
          </c:val>
          <c:smooth val="0"/>
          <c:extLst>
            <c:ext xmlns:c16="http://schemas.microsoft.com/office/drawing/2014/chart" uri="{C3380CC4-5D6E-409C-BE32-E72D297353CC}">
              <c16:uniqueId val="{00000012-2C62-4FF6-A8B2-7D5D8D514ACB}"/>
            </c:ext>
          </c:extLst>
        </c:ser>
        <c:dLbls>
          <c:dLblPos val="ctr"/>
          <c:showLegendKey val="0"/>
          <c:showVal val="1"/>
          <c:showCatName val="0"/>
          <c:showSerName val="0"/>
          <c:showPercent val="0"/>
          <c:showBubbleSize val="0"/>
        </c:dLbls>
        <c:smooth val="0"/>
        <c:axId val="161073024"/>
        <c:axId val="161074560"/>
      </c:lineChart>
      <c:catAx>
        <c:axId val="161073024"/>
        <c:scaling>
          <c:orientation val="minMax"/>
        </c:scaling>
        <c:delete val="0"/>
        <c:axPos val="b"/>
        <c:numFmt formatCode="@" sourceLinked="1"/>
        <c:majorTickMark val="out"/>
        <c:minorTickMark val="none"/>
        <c:tickLblPos val="nextTo"/>
        <c:crossAx val="161074560"/>
        <c:crosses val="autoZero"/>
        <c:auto val="1"/>
        <c:lblAlgn val="ctr"/>
        <c:lblOffset val="100"/>
        <c:noMultiLvlLbl val="0"/>
      </c:catAx>
      <c:valAx>
        <c:axId val="161074560"/>
        <c:scaling>
          <c:orientation val="minMax"/>
          <c:min val="0.1"/>
        </c:scaling>
        <c:delete val="1"/>
        <c:axPos val="l"/>
        <c:majorGridlines/>
        <c:numFmt formatCode="0%" sourceLinked="1"/>
        <c:majorTickMark val="out"/>
        <c:minorTickMark val="none"/>
        <c:tickLblPos val="nextTo"/>
        <c:crossAx val="161073024"/>
        <c:crosses val="autoZero"/>
        <c:crossBetween val="between"/>
      </c:valAx>
    </c:plotArea>
    <c:legend>
      <c:legendPos val="l"/>
      <c:layout>
        <c:manualLayout>
          <c:xMode val="edge"/>
          <c:yMode val="edge"/>
          <c:x val="1.2618296529968454E-2"/>
          <c:y val="7.8891595340123605E-2"/>
          <c:w val="0.26151741569110182"/>
          <c:h val="0.86840828669645331"/>
        </c:manualLayout>
      </c:layout>
      <c:overlay val="0"/>
      <c:txPr>
        <a:bodyPr/>
        <a:lstStyle/>
        <a:p>
          <a:pPr>
            <a:defRPr sz="1200"/>
          </a:pPr>
          <a:endParaRPr lang="fr-FR"/>
        </a:p>
      </c:txPr>
    </c:legend>
    <c:plotVisOnly val="1"/>
    <c:dispBlanksAs val="gap"/>
    <c:showDLblsOverMax val="0"/>
  </c:chart>
  <c:txPr>
    <a:bodyPr/>
    <a:lstStyle/>
    <a:p>
      <a:pPr>
        <a:defRPr sz="1600">
          <a:latin typeface="Trebuchet MS" panose="020B0603020202020204" pitchFamily="34" charset="0"/>
          <a:cs typeface="Arial" panose="020B060402020202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30A17B-4EB1-4659-96B1-38F083611949}" type="datetimeFigureOut">
              <a:rPr lang="fr-FR" smtClean="0"/>
              <a:t>26/03/2018</a:t>
            </a:fld>
            <a:endParaRPr lang="fr-FR" dirty="0"/>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327EF8D-4DB5-4427-9D5F-1C32C1F48A42}" type="slidenum">
              <a:rPr lang="fr-FR" smtClean="0"/>
              <a:t>‹N°›</a:t>
            </a:fld>
            <a:endParaRPr lang="fr-FR" dirty="0"/>
          </a:p>
        </p:txBody>
      </p:sp>
    </p:spTree>
    <p:extLst>
      <p:ext uri="{BB962C8B-B14F-4D97-AF65-F5344CB8AC3E}">
        <p14:creationId xmlns:p14="http://schemas.microsoft.com/office/powerpoint/2010/main" val="351912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5</a:t>
            </a:fld>
            <a:endParaRPr lang="fr-FR" dirty="0"/>
          </a:p>
        </p:txBody>
      </p:sp>
    </p:spTree>
    <p:extLst>
      <p:ext uri="{BB962C8B-B14F-4D97-AF65-F5344CB8AC3E}">
        <p14:creationId xmlns:p14="http://schemas.microsoft.com/office/powerpoint/2010/main" val="313141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20</a:t>
            </a:fld>
            <a:endParaRPr lang="fr-FR" dirty="0"/>
          </a:p>
        </p:txBody>
      </p:sp>
    </p:spTree>
    <p:extLst>
      <p:ext uri="{BB962C8B-B14F-4D97-AF65-F5344CB8AC3E}">
        <p14:creationId xmlns:p14="http://schemas.microsoft.com/office/powerpoint/2010/main" val="348294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21</a:t>
            </a:fld>
            <a:endParaRPr lang="fr-FR" dirty="0"/>
          </a:p>
        </p:txBody>
      </p:sp>
    </p:spTree>
    <p:extLst>
      <p:ext uri="{BB962C8B-B14F-4D97-AF65-F5344CB8AC3E}">
        <p14:creationId xmlns:p14="http://schemas.microsoft.com/office/powerpoint/2010/main" val="411866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22</a:t>
            </a:fld>
            <a:endParaRPr lang="fr-FR" dirty="0"/>
          </a:p>
        </p:txBody>
      </p:sp>
    </p:spTree>
    <p:extLst>
      <p:ext uri="{BB962C8B-B14F-4D97-AF65-F5344CB8AC3E}">
        <p14:creationId xmlns:p14="http://schemas.microsoft.com/office/powerpoint/2010/main" val="201970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6</a:t>
            </a:fld>
            <a:endParaRPr lang="fr-FR" dirty="0"/>
          </a:p>
        </p:txBody>
      </p:sp>
    </p:spTree>
    <p:extLst>
      <p:ext uri="{BB962C8B-B14F-4D97-AF65-F5344CB8AC3E}">
        <p14:creationId xmlns:p14="http://schemas.microsoft.com/office/powerpoint/2010/main" val="84734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9</a:t>
            </a:fld>
            <a:endParaRPr lang="fr-FR" dirty="0"/>
          </a:p>
        </p:txBody>
      </p:sp>
    </p:spTree>
    <p:extLst>
      <p:ext uri="{BB962C8B-B14F-4D97-AF65-F5344CB8AC3E}">
        <p14:creationId xmlns:p14="http://schemas.microsoft.com/office/powerpoint/2010/main" val="14531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11</a:t>
            </a:fld>
            <a:endParaRPr lang="fr-FR" dirty="0"/>
          </a:p>
        </p:txBody>
      </p:sp>
    </p:spTree>
    <p:extLst>
      <p:ext uri="{BB962C8B-B14F-4D97-AF65-F5344CB8AC3E}">
        <p14:creationId xmlns:p14="http://schemas.microsoft.com/office/powerpoint/2010/main" val="42431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13</a:t>
            </a:fld>
            <a:endParaRPr lang="fr-FR" dirty="0"/>
          </a:p>
        </p:txBody>
      </p:sp>
    </p:spTree>
    <p:extLst>
      <p:ext uri="{BB962C8B-B14F-4D97-AF65-F5344CB8AC3E}">
        <p14:creationId xmlns:p14="http://schemas.microsoft.com/office/powerpoint/2010/main" val="383573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14</a:t>
            </a:fld>
            <a:endParaRPr lang="fr-FR" dirty="0"/>
          </a:p>
        </p:txBody>
      </p:sp>
    </p:spTree>
    <p:extLst>
      <p:ext uri="{BB962C8B-B14F-4D97-AF65-F5344CB8AC3E}">
        <p14:creationId xmlns:p14="http://schemas.microsoft.com/office/powerpoint/2010/main" val="350516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17</a:t>
            </a:fld>
            <a:endParaRPr lang="fr-FR" dirty="0"/>
          </a:p>
        </p:txBody>
      </p:sp>
    </p:spTree>
    <p:extLst>
      <p:ext uri="{BB962C8B-B14F-4D97-AF65-F5344CB8AC3E}">
        <p14:creationId xmlns:p14="http://schemas.microsoft.com/office/powerpoint/2010/main" val="402453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18</a:t>
            </a:fld>
            <a:endParaRPr lang="fr-FR" dirty="0"/>
          </a:p>
        </p:txBody>
      </p:sp>
    </p:spTree>
    <p:extLst>
      <p:ext uri="{BB962C8B-B14F-4D97-AF65-F5344CB8AC3E}">
        <p14:creationId xmlns:p14="http://schemas.microsoft.com/office/powerpoint/2010/main" val="397857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327EF8D-4DB5-4427-9D5F-1C32C1F48A42}" type="slidenum">
              <a:rPr lang="fr-FR" smtClean="0"/>
              <a:t>19</a:t>
            </a:fld>
            <a:endParaRPr lang="fr-FR" dirty="0"/>
          </a:p>
        </p:txBody>
      </p:sp>
    </p:spTree>
    <p:extLst>
      <p:ext uri="{BB962C8B-B14F-4D97-AF65-F5344CB8AC3E}">
        <p14:creationId xmlns:p14="http://schemas.microsoft.com/office/powerpoint/2010/main" val="418629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CCF02-6149-4EAF-8704-3D29B76F2B99}"/>
              </a:ext>
            </a:extLst>
          </p:cNvPr>
          <p:cNvSpPr>
            <a:spLocks noGrp="1"/>
          </p:cNvSpPr>
          <p:nvPr>
            <p:ph type="ctrTitle"/>
          </p:nvPr>
        </p:nvSpPr>
        <p:spPr>
          <a:xfrm>
            <a:off x="1336481" y="1237199"/>
            <a:ext cx="8018860" cy="2631887"/>
          </a:xfrm>
        </p:spPr>
        <p:txBody>
          <a:bodyPr anchor="b"/>
          <a:lstStyle>
            <a:lvl1pPr algn="ctr">
              <a:defRPr sz="2630"/>
            </a:lvl1pPr>
          </a:lstStyle>
          <a:p>
            <a:r>
              <a:rPr lang="fr-FR"/>
              <a:t>Modifiez le style du titre</a:t>
            </a:r>
          </a:p>
        </p:txBody>
      </p:sp>
      <p:sp>
        <p:nvSpPr>
          <p:cNvPr id="3" name="Sous-titre 2">
            <a:extLst>
              <a:ext uri="{FF2B5EF4-FFF2-40B4-BE49-F238E27FC236}">
                <a16:creationId xmlns:a16="http://schemas.microsoft.com/office/drawing/2014/main" id="{3066F3CF-D5EB-432B-BE38-6A9A6E8FCB65}"/>
              </a:ext>
            </a:extLst>
          </p:cNvPr>
          <p:cNvSpPr>
            <a:spLocks noGrp="1"/>
          </p:cNvSpPr>
          <p:nvPr>
            <p:ph type="subTitle" idx="1"/>
          </p:nvPr>
        </p:nvSpPr>
        <p:spPr>
          <a:xfrm>
            <a:off x="1336481" y="3970581"/>
            <a:ext cx="8018860" cy="1825171"/>
          </a:xfrm>
        </p:spPr>
        <p:txBody>
          <a:bodyPr/>
          <a:lstStyle>
            <a:lvl1pPr marL="0" indent="0" algn="ctr">
              <a:buNone/>
              <a:defRPr sz="1052"/>
            </a:lvl1pPr>
            <a:lvl2pPr marL="200398" indent="0" algn="ctr">
              <a:buNone/>
              <a:defRPr sz="876"/>
            </a:lvl2pPr>
            <a:lvl3pPr marL="400797" indent="0" algn="ctr">
              <a:buNone/>
              <a:defRPr sz="789"/>
            </a:lvl3pPr>
            <a:lvl4pPr marL="601194" indent="0" algn="ctr">
              <a:buNone/>
              <a:defRPr sz="701"/>
            </a:lvl4pPr>
            <a:lvl5pPr marL="801593" indent="0" algn="ctr">
              <a:buNone/>
              <a:defRPr sz="701"/>
            </a:lvl5pPr>
            <a:lvl6pPr marL="1001991" indent="0" algn="ctr">
              <a:buNone/>
              <a:defRPr sz="701"/>
            </a:lvl6pPr>
            <a:lvl7pPr marL="1202390" indent="0" algn="ctr">
              <a:buNone/>
              <a:defRPr sz="701"/>
            </a:lvl7pPr>
            <a:lvl8pPr marL="1402788" indent="0" algn="ctr">
              <a:buNone/>
              <a:defRPr sz="701"/>
            </a:lvl8pPr>
            <a:lvl9pPr marL="1603186" indent="0" algn="ctr">
              <a:buNone/>
              <a:defRPr sz="701"/>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BAF0570-9D7A-40B0-ABD5-00048DDB5C48}"/>
              </a:ext>
            </a:extLst>
          </p:cNvPr>
          <p:cNvSpPr>
            <a:spLocks noGrp="1"/>
          </p:cNvSpPr>
          <p:nvPr>
            <p:ph type="dt" sz="half" idx="10"/>
          </p:nvPr>
        </p:nvSpPr>
        <p:spPr/>
        <p:txBody>
          <a:bodyPr/>
          <a:lstStyle/>
          <a:p>
            <a:fld id="{AA100E71-CC5B-408F-A7FB-99DC3C3F795C}"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CA7616DC-A1C8-4784-B064-D5C7EF28EF2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34D0851-0EAB-40E2-A2F4-568723A27230}"/>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405344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CDA4D-D1ED-4258-A3B2-E74D1C02FA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00F93AB-860D-4631-BB64-273B40F6906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2C7AF4-2D00-48FA-9E7B-BB5BDA50AC36}"/>
              </a:ext>
            </a:extLst>
          </p:cNvPr>
          <p:cNvSpPr>
            <a:spLocks noGrp="1"/>
          </p:cNvSpPr>
          <p:nvPr>
            <p:ph type="dt" sz="half" idx="10"/>
          </p:nvPr>
        </p:nvSpPr>
        <p:spPr/>
        <p:txBody>
          <a:bodyPr/>
          <a:lstStyle/>
          <a:p>
            <a:fld id="{1C4E5463-B1ED-4BB2-96E2-893DD4E6AC5E}"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BBB28CCF-6EB3-4087-96EC-81066E67D93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7394C59-E7E2-4990-8A33-E5D8544A1122}"/>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71017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E161D8-4AF1-43FA-B7A8-28D30DDDDB34}"/>
              </a:ext>
            </a:extLst>
          </p:cNvPr>
          <p:cNvSpPr>
            <a:spLocks noGrp="1"/>
          </p:cNvSpPr>
          <p:nvPr>
            <p:ph type="title" orient="vert"/>
          </p:nvPr>
        </p:nvSpPr>
        <p:spPr>
          <a:xfrm>
            <a:off x="7651333" y="402485"/>
            <a:ext cx="2305423"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2C1503-FECE-4537-B2FC-95B250266B3F}"/>
              </a:ext>
            </a:extLst>
          </p:cNvPr>
          <p:cNvSpPr>
            <a:spLocks noGrp="1"/>
          </p:cNvSpPr>
          <p:nvPr>
            <p:ph type="body" orient="vert" idx="1"/>
          </p:nvPr>
        </p:nvSpPr>
        <p:spPr>
          <a:xfrm>
            <a:off x="735063" y="402485"/>
            <a:ext cx="6782618"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0FE1CE-3F7B-4836-8377-4A49C179DE9E}"/>
              </a:ext>
            </a:extLst>
          </p:cNvPr>
          <p:cNvSpPr>
            <a:spLocks noGrp="1"/>
          </p:cNvSpPr>
          <p:nvPr>
            <p:ph type="dt" sz="half" idx="10"/>
          </p:nvPr>
        </p:nvSpPr>
        <p:spPr/>
        <p:txBody>
          <a:bodyPr/>
          <a:lstStyle/>
          <a:p>
            <a:fld id="{ABA5E234-5C00-48C9-A848-6495AEEF19BB}"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1D5AF322-69BD-4809-A000-E3FCF508518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4F6D6D5-BE8E-49E2-844D-9D0EC45D2073}"/>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163880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78CF-C56F-458F-8880-A99BCF7D45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DD9770-9CCA-4F74-BEC6-8EB65EE132B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400B85-95E5-48AC-A481-90F480EE9A40}"/>
              </a:ext>
            </a:extLst>
          </p:cNvPr>
          <p:cNvSpPr>
            <a:spLocks noGrp="1"/>
          </p:cNvSpPr>
          <p:nvPr>
            <p:ph type="dt" sz="half" idx="10"/>
          </p:nvPr>
        </p:nvSpPr>
        <p:spPr/>
        <p:txBody>
          <a:bodyPr/>
          <a:lstStyle/>
          <a:p>
            <a:fld id="{6735316A-44A1-4F8A-9E75-C09E695C8FA9}"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8BD63F2C-F6D8-4F39-B11E-DA18F4B9232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B815E8C-2311-42B9-BA0E-6713874F18D9}"/>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40780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C2068-7C30-4FC1-9506-5BB8D444F356}"/>
              </a:ext>
            </a:extLst>
          </p:cNvPr>
          <p:cNvSpPr>
            <a:spLocks noGrp="1"/>
          </p:cNvSpPr>
          <p:nvPr>
            <p:ph type="title"/>
          </p:nvPr>
        </p:nvSpPr>
        <p:spPr>
          <a:xfrm>
            <a:off x="729498" y="1884672"/>
            <a:ext cx="9221689" cy="3144614"/>
          </a:xfrm>
        </p:spPr>
        <p:txBody>
          <a:bodyPr anchor="b"/>
          <a:lstStyle>
            <a:lvl1pPr>
              <a:defRPr sz="2630"/>
            </a:lvl1pPr>
          </a:lstStyle>
          <a:p>
            <a:r>
              <a:rPr lang="fr-FR"/>
              <a:t>Modifiez le style du titre</a:t>
            </a:r>
          </a:p>
        </p:txBody>
      </p:sp>
      <p:sp>
        <p:nvSpPr>
          <p:cNvPr id="3" name="Espace réservé du texte 2">
            <a:extLst>
              <a:ext uri="{FF2B5EF4-FFF2-40B4-BE49-F238E27FC236}">
                <a16:creationId xmlns:a16="http://schemas.microsoft.com/office/drawing/2014/main" id="{1832102F-9E62-460A-A9BB-610F68EB7AE5}"/>
              </a:ext>
            </a:extLst>
          </p:cNvPr>
          <p:cNvSpPr>
            <a:spLocks noGrp="1"/>
          </p:cNvSpPr>
          <p:nvPr>
            <p:ph type="body" idx="1"/>
          </p:nvPr>
        </p:nvSpPr>
        <p:spPr>
          <a:xfrm>
            <a:off x="729498" y="5059035"/>
            <a:ext cx="9221689" cy="1653678"/>
          </a:xfrm>
        </p:spPr>
        <p:txBody>
          <a:bodyPr/>
          <a:lstStyle>
            <a:lvl1pPr marL="0" indent="0">
              <a:buNone/>
              <a:defRPr sz="1052">
                <a:solidFill>
                  <a:schemeClr val="tx1">
                    <a:tint val="75000"/>
                  </a:schemeClr>
                </a:solidFill>
              </a:defRPr>
            </a:lvl1pPr>
            <a:lvl2pPr marL="200398" indent="0">
              <a:buNone/>
              <a:defRPr sz="876">
                <a:solidFill>
                  <a:schemeClr val="tx1">
                    <a:tint val="75000"/>
                  </a:schemeClr>
                </a:solidFill>
              </a:defRPr>
            </a:lvl2pPr>
            <a:lvl3pPr marL="400797" indent="0">
              <a:buNone/>
              <a:defRPr sz="789">
                <a:solidFill>
                  <a:schemeClr val="tx1">
                    <a:tint val="75000"/>
                  </a:schemeClr>
                </a:solidFill>
              </a:defRPr>
            </a:lvl3pPr>
            <a:lvl4pPr marL="601194" indent="0">
              <a:buNone/>
              <a:defRPr sz="701">
                <a:solidFill>
                  <a:schemeClr val="tx1">
                    <a:tint val="75000"/>
                  </a:schemeClr>
                </a:solidFill>
              </a:defRPr>
            </a:lvl4pPr>
            <a:lvl5pPr marL="801593" indent="0">
              <a:buNone/>
              <a:defRPr sz="701">
                <a:solidFill>
                  <a:schemeClr val="tx1">
                    <a:tint val="75000"/>
                  </a:schemeClr>
                </a:solidFill>
              </a:defRPr>
            </a:lvl5pPr>
            <a:lvl6pPr marL="1001991" indent="0">
              <a:buNone/>
              <a:defRPr sz="701">
                <a:solidFill>
                  <a:schemeClr val="tx1">
                    <a:tint val="75000"/>
                  </a:schemeClr>
                </a:solidFill>
              </a:defRPr>
            </a:lvl6pPr>
            <a:lvl7pPr marL="1202390" indent="0">
              <a:buNone/>
              <a:defRPr sz="701">
                <a:solidFill>
                  <a:schemeClr val="tx1">
                    <a:tint val="75000"/>
                  </a:schemeClr>
                </a:solidFill>
              </a:defRPr>
            </a:lvl7pPr>
            <a:lvl8pPr marL="1402788" indent="0">
              <a:buNone/>
              <a:defRPr sz="701">
                <a:solidFill>
                  <a:schemeClr val="tx1">
                    <a:tint val="75000"/>
                  </a:schemeClr>
                </a:solidFill>
              </a:defRPr>
            </a:lvl8pPr>
            <a:lvl9pPr marL="1603186" indent="0">
              <a:buNone/>
              <a:defRPr sz="701">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9B085D0-08D2-4707-869F-AB9746394EBD}"/>
              </a:ext>
            </a:extLst>
          </p:cNvPr>
          <p:cNvSpPr>
            <a:spLocks noGrp="1"/>
          </p:cNvSpPr>
          <p:nvPr>
            <p:ph type="dt" sz="half" idx="10"/>
          </p:nvPr>
        </p:nvSpPr>
        <p:spPr/>
        <p:txBody>
          <a:bodyPr/>
          <a:lstStyle/>
          <a:p>
            <a:fld id="{63C89167-7320-40D6-89B8-3F340D0FD250}"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BD1905F7-A95F-4087-8FDF-1FB9A18E788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E16875B-3764-488E-B5BC-846CC3988409}"/>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124758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8DC24-3292-4EDB-B2A2-381B9E5721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1840DF-89F5-4825-8A2F-47B30F2491E6}"/>
              </a:ext>
            </a:extLst>
          </p:cNvPr>
          <p:cNvSpPr>
            <a:spLocks noGrp="1"/>
          </p:cNvSpPr>
          <p:nvPr>
            <p:ph sz="half" idx="1"/>
          </p:nvPr>
        </p:nvSpPr>
        <p:spPr>
          <a:xfrm>
            <a:off x="735061"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72BFD4F-B055-416F-8C4B-8DB8272DADF5}"/>
              </a:ext>
            </a:extLst>
          </p:cNvPr>
          <p:cNvSpPr>
            <a:spLocks noGrp="1"/>
          </p:cNvSpPr>
          <p:nvPr>
            <p:ph sz="half" idx="2"/>
          </p:nvPr>
        </p:nvSpPr>
        <p:spPr>
          <a:xfrm>
            <a:off x="5412731"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401D24-38A6-454C-89EA-42B79BC18180}"/>
              </a:ext>
            </a:extLst>
          </p:cNvPr>
          <p:cNvSpPr>
            <a:spLocks noGrp="1"/>
          </p:cNvSpPr>
          <p:nvPr>
            <p:ph type="dt" sz="half" idx="10"/>
          </p:nvPr>
        </p:nvSpPr>
        <p:spPr/>
        <p:txBody>
          <a:bodyPr/>
          <a:lstStyle/>
          <a:p>
            <a:fld id="{AA8CE273-7E3A-46CF-A966-C98E17F43286}" type="datetime1">
              <a:rPr lang="fr-FR" smtClean="0"/>
              <a:t>26/03/2018</a:t>
            </a:fld>
            <a:endParaRPr lang="fr-FR" dirty="0"/>
          </a:p>
        </p:txBody>
      </p:sp>
      <p:sp>
        <p:nvSpPr>
          <p:cNvPr id="6" name="Espace réservé du pied de page 5">
            <a:extLst>
              <a:ext uri="{FF2B5EF4-FFF2-40B4-BE49-F238E27FC236}">
                <a16:creationId xmlns:a16="http://schemas.microsoft.com/office/drawing/2014/main" id="{1D6FA1EF-C199-4439-88A8-FAD3D5D5D6F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5E4C928-CFE6-487D-894D-48BBC7C3A679}"/>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271411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D3AF7-5C8D-425D-8F36-C5B78D05972A}"/>
              </a:ext>
            </a:extLst>
          </p:cNvPr>
          <p:cNvSpPr>
            <a:spLocks noGrp="1"/>
          </p:cNvSpPr>
          <p:nvPr>
            <p:ph type="title"/>
          </p:nvPr>
        </p:nvSpPr>
        <p:spPr>
          <a:xfrm>
            <a:off x="736458" y="402487"/>
            <a:ext cx="9221689" cy="146118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13C838-EFE0-48DD-96C7-9C328FC56412}"/>
              </a:ext>
            </a:extLst>
          </p:cNvPr>
          <p:cNvSpPr>
            <a:spLocks noGrp="1"/>
          </p:cNvSpPr>
          <p:nvPr>
            <p:ph type="body" idx="1"/>
          </p:nvPr>
        </p:nvSpPr>
        <p:spPr>
          <a:xfrm>
            <a:off x="736456" y="1853172"/>
            <a:ext cx="4523138" cy="908210"/>
          </a:xfrm>
        </p:spPr>
        <p:txBody>
          <a:bodyPr anchor="b"/>
          <a:lstStyle>
            <a:lvl1pPr marL="0" indent="0">
              <a:buNone/>
              <a:defRPr sz="1052" b="1"/>
            </a:lvl1pPr>
            <a:lvl2pPr marL="200398" indent="0">
              <a:buNone/>
              <a:defRPr sz="876" b="1"/>
            </a:lvl2pPr>
            <a:lvl3pPr marL="400797" indent="0">
              <a:buNone/>
              <a:defRPr sz="789" b="1"/>
            </a:lvl3pPr>
            <a:lvl4pPr marL="601194" indent="0">
              <a:buNone/>
              <a:defRPr sz="701" b="1"/>
            </a:lvl4pPr>
            <a:lvl5pPr marL="801593" indent="0">
              <a:buNone/>
              <a:defRPr sz="701" b="1"/>
            </a:lvl5pPr>
            <a:lvl6pPr marL="1001991" indent="0">
              <a:buNone/>
              <a:defRPr sz="701" b="1"/>
            </a:lvl6pPr>
            <a:lvl7pPr marL="1202390" indent="0">
              <a:buNone/>
              <a:defRPr sz="701" b="1"/>
            </a:lvl7pPr>
            <a:lvl8pPr marL="1402788" indent="0">
              <a:buNone/>
              <a:defRPr sz="701" b="1"/>
            </a:lvl8pPr>
            <a:lvl9pPr marL="1603186" indent="0">
              <a:buNone/>
              <a:defRPr sz="701"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E83AD96-23E1-448A-A089-18AF42AE605D}"/>
              </a:ext>
            </a:extLst>
          </p:cNvPr>
          <p:cNvSpPr>
            <a:spLocks noGrp="1"/>
          </p:cNvSpPr>
          <p:nvPr>
            <p:ph sz="half" idx="2"/>
          </p:nvPr>
        </p:nvSpPr>
        <p:spPr>
          <a:xfrm>
            <a:off x="736456" y="2761381"/>
            <a:ext cx="4523138"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9A7E781-7003-42C9-B4B1-8477420009EB}"/>
              </a:ext>
            </a:extLst>
          </p:cNvPr>
          <p:cNvSpPr>
            <a:spLocks noGrp="1"/>
          </p:cNvSpPr>
          <p:nvPr>
            <p:ph type="body" sz="quarter" idx="3"/>
          </p:nvPr>
        </p:nvSpPr>
        <p:spPr>
          <a:xfrm>
            <a:off x="5412735" y="1853172"/>
            <a:ext cx="4545412" cy="908210"/>
          </a:xfrm>
        </p:spPr>
        <p:txBody>
          <a:bodyPr anchor="b"/>
          <a:lstStyle>
            <a:lvl1pPr marL="0" indent="0">
              <a:buNone/>
              <a:defRPr sz="1052" b="1"/>
            </a:lvl1pPr>
            <a:lvl2pPr marL="200398" indent="0">
              <a:buNone/>
              <a:defRPr sz="876" b="1"/>
            </a:lvl2pPr>
            <a:lvl3pPr marL="400797" indent="0">
              <a:buNone/>
              <a:defRPr sz="789" b="1"/>
            </a:lvl3pPr>
            <a:lvl4pPr marL="601194" indent="0">
              <a:buNone/>
              <a:defRPr sz="701" b="1"/>
            </a:lvl4pPr>
            <a:lvl5pPr marL="801593" indent="0">
              <a:buNone/>
              <a:defRPr sz="701" b="1"/>
            </a:lvl5pPr>
            <a:lvl6pPr marL="1001991" indent="0">
              <a:buNone/>
              <a:defRPr sz="701" b="1"/>
            </a:lvl6pPr>
            <a:lvl7pPr marL="1202390" indent="0">
              <a:buNone/>
              <a:defRPr sz="701" b="1"/>
            </a:lvl7pPr>
            <a:lvl8pPr marL="1402788" indent="0">
              <a:buNone/>
              <a:defRPr sz="701" b="1"/>
            </a:lvl8pPr>
            <a:lvl9pPr marL="1603186" indent="0">
              <a:buNone/>
              <a:defRPr sz="701"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297B382-D05B-486F-858B-7DD53B3A7ADD}"/>
              </a:ext>
            </a:extLst>
          </p:cNvPr>
          <p:cNvSpPr>
            <a:spLocks noGrp="1"/>
          </p:cNvSpPr>
          <p:nvPr>
            <p:ph sz="quarter" idx="4"/>
          </p:nvPr>
        </p:nvSpPr>
        <p:spPr>
          <a:xfrm>
            <a:off x="5412735" y="2761381"/>
            <a:ext cx="4545412"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6945B12-AA70-4411-BACE-7466CDCD5020}"/>
              </a:ext>
            </a:extLst>
          </p:cNvPr>
          <p:cNvSpPr>
            <a:spLocks noGrp="1"/>
          </p:cNvSpPr>
          <p:nvPr>
            <p:ph type="dt" sz="half" idx="10"/>
          </p:nvPr>
        </p:nvSpPr>
        <p:spPr/>
        <p:txBody>
          <a:bodyPr/>
          <a:lstStyle/>
          <a:p>
            <a:fld id="{1EDE90B5-4FE4-42FE-A907-C11C57C61A08}" type="datetime1">
              <a:rPr lang="fr-FR" smtClean="0"/>
              <a:t>26/03/2018</a:t>
            </a:fld>
            <a:endParaRPr lang="fr-FR" dirty="0"/>
          </a:p>
        </p:txBody>
      </p:sp>
      <p:sp>
        <p:nvSpPr>
          <p:cNvPr id="8" name="Espace réservé du pied de page 7">
            <a:extLst>
              <a:ext uri="{FF2B5EF4-FFF2-40B4-BE49-F238E27FC236}">
                <a16:creationId xmlns:a16="http://schemas.microsoft.com/office/drawing/2014/main" id="{D1996DE1-2BB5-4537-A277-52D7D770D3E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3E09E37D-B53F-40C1-BAD4-E53305E29DEF}"/>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32697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F0FB5C-0AA9-4CBE-98CE-8CE4153E04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025B7B-D666-4CFA-9A61-072476D45F09}"/>
              </a:ext>
            </a:extLst>
          </p:cNvPr>
          <p:cNvSpPr>
            <a:spLocks noGrp="1"/>
          </p:cNvSpPr>
          <p:nvPr>
            <p:ph type="dt" sz="half" idx="10"/>
          </p:nvPr>
        </p:nvSpPr>
        <p:spPr/>
        <p:txBody>
          <a:bodyPr/>
          <a:lstStyle/>
          <a:p>
            <a:fld id="{7442FBA3-139D-4EC2-9BAA-5FF099807804}" type="datetime1">
              <a:rPr lang="fr-FR" smtClean="0"/>
              <a:t>26/03/2018</a:t>
            </a:fld>
            <a:endParaRPr lang="fr-FR" dirty="0"/>
          </a:p>
        </p:txBody>
      </p:sp>
      <p:sp>
        <p:nvSpPr>
          <p:cNvPr id="4" name="Espace réservé du pied de page 3">
            <a:extLst>
              <a:ext uri="{FF2B5EF4-FFF2-40B4-BE49-F238E27FC236}">
                <a16:creationId xmlns:a16="http://schemas.microsoft.com/office/drawing/2014/main" id="{CB1949AE-E012-4291-AB3F-069778A40427}"/>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282E3D2-460F-4114-8D39-EDA4FFE96B50}"/>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946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987564-A05F-4BAA-B411-A3278F0B85F4}"/>
              </a:ext>
            </a:extLst>
          </p:cNvPr>
          <p:cNvSpPr>
            <a:spLocks noGrp="1"/>
          </p:cNvSpPr>
          <p:nvPr>
            <p:ph type="dt" sz="half" idx="10"/>
          </p:nvPr>
        </p:nvSpPr>
        <p:spPr/>
        <p:txBody>
          <a:bodyPr/>
          <a:lstStyle/>
          <a:p>
            <a:fld id="{6A0D20AF-C84A-4403-9827-938BDA0FAA8B}" type="datetime1">
              <a:rPr lang="fr-FR" smtClean="0"/>
              <a:t>26/03/2018</a:t>
            </a:fld>
            <a:endParaRPr lang="fr-FR" dirty="0"/>
          </a:p>
        </p:txBody>
      </p:sp>
      <p:sp>
        <p:nvSpPr>
          <p:cNvPr id="3" name="Espace réservé du pied de page 2">
            <a:extLst>
              <a:ext uri="{FF2B5EF4-FFF2-40B4-BE49-F238E27FC236}">
                <a16:creationId xmlns:a16="http://schemas.microsoft.com/office/drawing/2014/main" id="{7975EBDB-D65F-4FA9-9327-0DA15334C61D}"/>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D9326D-9620-44ED-A196-2B1D743293D1}"/>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393374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16229-05A0-492B-8F12-9C4620F36B65}"/>
              </a:ext>
            </a:extLst>
          </p:cNvPr>
          <p:cNvSpPr>
            <a:spLocks noGrp="1"/>
          </p:cNvSpPr>
          <p:nvPr>
            <p:ph type="title"/>
          </p:nvPr>
        </p:nvSpPr>
        <p:spPr>
          <a:xfrm>
            <a:off x="736460" y="503978"/>
            <a:ext cx="3448388" cy="1763924"/>
          </a:xfrm>
        </p:spPr>
        <p:txBody>
          <a:bodyPr anchor="b"/>
          <a:lstStyle>
            <a:lvl1pPr>
              <a:defRPr sz="1403"/>
            </a:lvl1pPr>
          </a:lstStyle>
          <a:p>
            <a:r>
              <a:rPr lang="fr-FR"/>
              <a:t>Modifiez le style du titre</a:t>
            </a:r>
          </a:p>
        </p:txBody>
      </p:sp>
      <p:sp>
        <p:nvSpPr>
          <p:cNvPr id="3" name="Espace réservé du contenu 2">
            <a:extLst>
              <a:ext uri="{FF2B5EF4-FFF2-40B4-BE49-F238E27FC236}">
                <a16:creationId xmlns:a16="http://schemas.microsoft.com/office/drawing/2014/main" id="{485750D9-D6F7-4D06-828A-7B8B50F341EF}"/>
              </a:ext>
            </a:extLst>
          </p:cNvPr>
          <p:cNvSpPr>
            <a:spLocks noGrp="1"/>
          </p:cNvSpPr>
          <p:nvPr>
            <p:ph idx="1"/>
          </p:nvPr>
        </p:nvSpPr>
        <p:spPr>
          <a:xfrm>
            <a:off x="4545412" y="1088457"/>
            <a:ext cx="5412731" cy="5372269"/>
          </a:xfrm>
        </p:spPr>
        <p:txBody>
          <a:bodyPr/>
          <a:lstStyle>
            <a:lvl1pPr>
              <a:defRPr sz="1403"/>
            </a:lvl1pPr>
            <a:lvl2pPr>
              <a:defRPr sz="1228"/>
            </a:lvl2pPr>
            <a:lvl3pPr>
              <a:defRPr sz="1052"/>
            </a:lvl3pPr>
            <a:lvl4pPr>
              <a:defRPr sz="876"/>
            </a:lvl4pPr>
            <a:lvl5pPr>
              <a:defRPr sz="876"/>
            </a:lvl5pPr>
            <a:lvl6pPr>
              <a:defRPr sz="876"/>
            </a:lvl6pPr>
            <a:lvl7pPr>
              <a:defRPr sz="876"/>
            </a:lvl7pPr>
            <a:lvl8pPr>
              <a:defRPr sz="876"/>
            </a:lvl8pPr>
            <a:lvl9pPr>
              <a:defRPr sz="876"/>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70EC93-7DF3-48FE-9465-5A73E3FFDA5C}"/>
              </a:ext>
            </a:extLst>
          </p:cNvPr>
          <p:cNvSpPr>
            <a:spLocks noGrp="1"/>
          </p:cNvSpPr>
          <p:nvPr>
            <p:ph type="body" sz="half" idx="2"/>
          </p:nvPr>
        </p:nvSpPr>
        <p:spPr>
          <a:xfrm>
            <a:off x="736460" y="2267903"/>
            <a:ext cx="3448388" cy="4201570"/>
          </a:xfrm>
        </p:spPr>
        <p:txBody>
          <a:bodyPr/>
          <a:lstStyle>
            <a:lvl1pPr marL="0" indent="0">
              <a:buNone/>
              <a:defRPr sz="701"/>
            </a:lvl1pPr>
            <a:lvl2pPr marL="200398" indent="0">
              <a:buNone/>
              <a:defRPr sz="613"/>
            </a:lvl2pPr>
            <a:lvl3pPr marL="400797" indent="0">
              <a:buNone/>
              <a:defRPr sz="526"/>
            </a:lvl3pPr>
            <a:lvl4pPr marL="601194" indent="0">
              <a:buNone/>
              <a:defRPr sz="438"/>
            </a:lvl4pPr>
            <a:lvl5pPr marL="801593" indent="0">
              <a:buNone/>
              <a:defRPr sz="438"/>
            </a:lvl5pPr>
            <a:lvl6pPr marL="1001991" indent="0">
              <a:buNone/>
              <a:defRPr sz="438"/>
            </a:lvl6pPr>
            <a:lvl7pPr marL="1202390" indent="0">
              <a:buNone/>
              <a:defRPr sz="438"/>
            </a:lvl7pPr>
            <a:lvl8pPr marL="1402788" indent="0">
              <a:buNone/>
              <a:defRPr sz="438"/>
            </a:lvl8pPr>
            <a:lvl9pPr marL="1603186" indent="0">
              <a:buNone/>
              <a:defRPr sz="438"/>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AED1BA6-C63C-445E-B07C-10ED815020B9}"/>
              </a:ext>
            </a:extLst>
          </p:cNvPr>
          <p:cNvSpPr>
            <a:spLocks noGrp="1"/>
          </p:cNvSpPr>
          <p:nvPr>
            <p:ph type="dt" sz="half" idx="10"/>
          </p:nvPr>
        </p:nvSpPr>
        <p:spPr/>
        <p:txBody>
          <a:bodyPr/>
          <a:lstStyle/>
          <a:p>
            <a:fld id="{B81655AD-8962-4A05-9EF5-A95047A84DC7}" type="datetime1">
              <a:rPr lang="fr-FR" smtClean="0"/>
              <a:t>26/03/2018</a:t>
            </a:fld>
            <a:endParaRPr lang="fr-FR" dirty="0"/>
          </a:p>
        </p:txBody>
      </p:sp>
      <p:sp>
        <p:nvSpPr>
          <p:cNvPr id="6" name="Espace réservé du pied de page 5">
            <a:extLst>
              <a:ext uri="{FF2B5EF4-FFF2-40B4-BE49-F238E27FC236}">
                <a16:creationId xmlns:a16="http://schemas.microsoft.com/office/drawing/2014/main" id="{6A5A72A6-6C73-4F0B-9C6E-B884A2243DB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D3A472A-3A91-4D44-881A-DB7D2367F750}"/>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392246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DC7E9-1D20-4BB5-BAAC-382ADF44FBCB}"/>
              </a:ext>
            </a:extLst>
          </p:cNvPr>
          <p:cNvSpPr>
            <a:spLocks noGrp="1"/>
          </p:cNvSpPr>
          <p:nvPr>
            <p:ph type="title"/>
          </p:nvPr>
        </p:nvSpPr>
        <p:spPr>
          <a:xfrm>
            <a:off x="736460" y="503978"/>
            <a:ext cx="3448388" cy="1763924"/>
          </a:xfrm>
        </p:spPr>
        <p:txBody>
          <a:bodyPr anchor="b"/>
          <a:lstStyle>
            <a:lvl1pPr>
              <a:defRPr sz="1403"/>
            </a:lvl1pPr>
          </a:lstStyle>
          <a:p>
            <a:r>
              <a:rPr lang="fr-FR"/>
              <a:t>Modifiez le style du titre</a:t>
            </a:r>
          </a:p>
        </p:txBody>
      </p:sp>
      <p:sp>
        <p:nvSpPr>
          <p:cNvPr id="3" name="Espace réservé pour une image  2">
            <a:extLst>
              <a:ext uri="{FF2B5EF4-FFF2-40B4-BE49-F238E27FC236}">
                <a16:creationId xmlns:a16="http://schemas.microsoft.com/office/drawing/2014/main" id="{E3FA3267-8E87-4A8C-99AB-9CC5F59ECB56}"/>
              </a:ext>
            </a:extLst>
          </p:cNvPr>
          <p:cNvSpPr>
            <a:spLocks noGrp="1"/>
          </p:cNvSpPr>
          <p:nvPr>
            <p:ph type="pic" idx="1"/>
          </p:nvPr>
        </p:nvSpPr>
        <p:spPr>
          <a:xfrm>
            <a:off x="4545412" y="1088457"/>
            <a:ext cx="5412731" cy="5372269"/>
          </a:xfrm>
        </p:spPr>
        <p:txBody>
          <a:bodyPr/>
          <a:lstStyle>
            <a:lvl1pPr marL="0" indent="0">
              <a:buNone/>
              <a:defRPr sz="1403"/>
            </a:lvl1pPr>
            <a:lvl2pPr marL="200398" indent="0">
              <a:buNone/>
              <a:defRPr sz="1228"/>
            </a:lvl2pPr>
            <a:lvl3pPr marL="400797" indent="0">
              <a:buNone/>
              <a:defRPr sz="1052"/>
            </a:lvl3pPr>
            <a:lvl4pPr marL="601194" indent="0">
              <a:buNone/>
              <a:defRPr sz="876"/>
            </a:lvl4pPr>
            <a:lvl5pPr marL="801593" indent="0">
              <a:buNone/>
              <a:defRPr sz="876"/>
            </a:lvl5pPr>
            <a:lvl6pPr marL="1001991" indent="0">
              <a:buNone/>
              <a:defRPr sz="876"/>
            </a:lvl6pPr>
            <a:lvl7pPr marL="1202390" indent="0">
              <a:buNone/>
              <a:defRPr sz="876"/>
            </a:lvl7pPr>
            <a:lvl8pPr marL="1402788" indent="0">
              <a:buNone/>
              <a:defRPr sz="876"/>
            </a:lvl8pPr>
            <a:lvl9pPr marL="1603186" indent="0">
              <a:buNone/>
              <a:defRPr sz="876"/>
            </a:lvl9pPr>
          </a:lstStyle>
          <a:p>
            <a:endParaRPr lang="fr-FR" dirty="0"/>
          </a:p>
        </p:txBody>
      </p:sp>
      <p:sp>
        <p:nvSpPr>
          <p:cNvPr id="4" name="Espace réservé du texte 3">
            <a:extLst>
              <a:ext uri="{FF2B5EF4-FFF2-40B4-BE49-F238E27FC236}">
                <a16:creationId xmlns:a16="http://schemas.microsoft.com/office/drawing/2014/main" id="{E1AAE05B-06A2-43AB-99BC-101E9F30B8BD}"/>
              </a:ext>
            </a:extLst>
          </p:cNvPr>
          <p:cNvSpPr>
            <a:spLocks noGrp="1"/>
          </p:cNvSpPr>
          <p:nvPr>
            <p:ph type="body" sz="half" idx="2"/>
          </p:nvPr>
        </p:nvSpPr>
        <p:spPr>
          <a:xfrm>
            <a:off x="736460" y="2267903"/>
            <a:ext cx="3448388" cy="4201570"/>
          </a:xfrm>
        </p:spPr>
        <p:txBody>
          <a:bodyPr/>
          <a:lstStyle>
            <a:lvl1pPr marL="0" indent="0">
              <a:buNone/>
              <a:defRPr sz="701"/>
            </a:lvl1pPr>
            <a:lvl2pPr marL="200398" indent="0">
              <a:buNone/>
              <a:defRPr sz="613"/>
            </a:lvl2pPr>
            <a:lvl3pPr marL="400797" indent="0">
              <a:buNone/>
              <a:defRPr sz="526"/>
            </a:lvl3pPr>
            <a:lvl4pPr marL="601194" indent="0">
              <a:buNone/>
              <a:defRPr sz="438"/>
            </a:lvl4pPr>
            <a:lvl5pPr marL="801593" indent="0">
              <a:buNone/>
              <a:defRPr sz="438"/>
            </a:lvl5pPr>
            <a:lvl6pPr marL="1001991" indent="0">
              <a:buNone/>
              <a:defRPr sz="438"/>
            </a:lvl6pPr>
            <a:lvl7pPr marL="1202390" indent="0">
              <a:buNone/>
              <a:defRPr sz="438"/>
            </a:lvl7pPr>
            <a:lvl8pPr marL="1402788" indent="0">
              <a:buNone/>
              <a:defRPr sz="438"/>
            </a:lvl8pPr>
            <a:lvl9pPr marL="1603186" indent="0">
              <a:buNone/>
              <a:defRPr sz="438"/>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E580D9-5367-40BA-9B47-BA1A6F6B3DEC}"/>
              </a:ext>
            </a:extLst>
          </p:cNvPr>
          <p:cNvSpPr>
            <a:spLocks noGrp="1"/>
          </p:cNvSpPr>
          <p:nvPr>
            <p:ph type="dt" sz="half" idx="10"/>
          </p:nvPr>
        </p:nvSpPr>
        <p:spPr/>
        <p:txBody>
          <a:bodyPr/>
          <a:lstStyle/>
          <a:p>
            <a:fld id="{59EF8D6B-2ECB-45D9-8CD1-2DD48A843C6F}" type="datetime1">
              <a:rPr lang="fr-FR" smtClean="0"/>
              <a:t>26/03/2018</a:t>
            </a:fld>
            <a:endParaRPr lang="fr-FR" dirty="0"/>
          </a:p>
        </p:txBody>
      </p:sp>
      <p:sp>
        <p:nvSpPr>
          <p:cNvPr id="6" name="Espace réservé du pied de page 5">
            <a:extLst>
              <a:ext uri="{FF2B5EF4-FFF2-40B4-BE49-F238E27FC236}">
                <a16:creationId xmlns:a16="http://schemas.microsoft.com/office/drawing/2014/main" id="{57101D51-3C87-41D2-9F27-F48D198A2F3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790F4E3-7D3B-42A2-8B1E-54A9A118DAC4}"/>
              </a:ext>
            </a:extLst>
          </p:cNvPr>
          <p:cNvSpPr>
            <a:spLocks noGrp="1"/>
          </p:cNvSpPr>
          <p:nvPr>
            <p:ph type="sldNum" sz="quarter" idx="12"/>
          </p:nvPr>
        </p:nvSpPr>
        <p:spPr/>
        <p:txBody>
          <a:bodyPr/>
          <a:lstStyle/>
          <a:p>
            <a:fld id="{0FC276E7-6A46-4AE4-AB25-A1D9C17034B0}" type="slidenum">
              <a:rPr lang="fr-FR" smtClean="0"/>
              <a:t>‹N°›</a:t>
            </a:fld>
            <a:endParaRPr lang="fr-FR" dirty="0"/>
          </a:p>
        </p:txBody>
      </p:sp>
    </p:spTree>
    <p:extLst>
      <p:ext uri="{BB962C8B-B14F-4D97-AF65-F5344CB8AC3E}">
        <p14:creationId xmlns:p14="http://schemas.microsoft.com/office/powerpoint/2010/main" val="75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56C47D-6F12-4CBE-BA95-B2E3E024CF9E}"/>
              </a:ext>
            </a:extLst>
          </p:cNvPr>
          <p:cNvSpPr>
            <a:spLocks noGrp="1"/>
          </p:cNvSpPr>
          <p:nvPr>
            <p:ph type="title"/>
          </p:nvPr>
        </p:nvSpPr>
        <p:spPr>
          <a:xfrm>
            <a:off x="735067" y="402487"/>
            <a:ext cx="9221689" cy="146118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B33028B-5C7D-4DAA-8F8A-07459F2C310D}"/>
              </a:ext>
            </a:extLst>
          </p:cNvPr>
          <p:cNvSpPr>
            <a:spLocks noGrp="1"/>
          </p:cNvSpPr>
          <p:nvPr>
            <p:ph type="body" idx="1"/>
          </p:nvPr>
        </p:nvSpPr>
        <p:spPr>
          <a:xfrm>
            <a:off x="735067"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EEED89-E593-48C4-B5BB-FC51BFD42AD3}"/>
              </a:ext>
            </a:extLst>
          </p:cNvPr>
          <p:cNvSpPr>
            <a:spLocks noGrp="1"/>
          </p:cNvSpPr>
          <p:nvPr>
            <p:ph type="dt" sz="half" idx="2"/>
          </p:nvPr>
        </p:nvSpPr>
        <p:spPr>
          <a:xfrm>
            <a:off x="735061" y="7006702"/>
            <a:ext cx="2405659" cy="402482"/>
          </a:xfrm>
          <a:prstGeom prst="rect">
            <a:avLst/>
          </a:prstGeom>
        </p:spPr>
        <p:txBody>
          <a:bodyPr vert="horz" lIns="91440" tIns="45720" rIns="91440" bIns="45720" rtlCol="0" anchor="ctr"/>
          <a:lstStyle>
            <a:lvl1pPr algn="l">
              <a:defRPr sz="526">
                <a:solidFill>
                  <a:schemeClr val="tx1">
                    <a:tint val="75000"/>
                  </a:schemeClr>
                </a:solidFill>
              </a:defRPr>
            </a:lvl1pPr>
          </a:lstStyle>
          <a:p>
            <a:fld id="{6742531A-EDC4-4045-B125-34AB412640D8}" type="datetime1">
              <a:rPr lang="fr-FR" smtClean="0"/>
              <a:t>26/03/2018</a:t>
            </a:fld>
            <a:endParaRPr lang="fr-FR" dirty="0"/>
          </a:p>
        </p:txBody>
      </p:sp>
      <p:sp>
        <p:nvSpPr>
          <p:cNvPr id="5" name="Espace réservé du pied de page 4">
            <a:extLst>
              <a:ext uri="{FF2B5EF4-FFF2-40B4-BE49-F238E27FC236}">
                <a16:creationId xmlns:a16="http://schemas.microsoft.com/office/drawing/2014/main" id="{0BAC6084-2965-4DB4-9E67-9621E8AB9888}"/>
              </a:ext>
            </a:extLst>
          </p:cNvPr>
          <p:cNvSpPr>
            <a:spLocks noGrp="1"/>
          </p:cNvSpPr>
          <p:nvPr>
            <p:ph type="ftr" sz="quarter" idx="3"/>
          </p:nvPr>
        </p:nvSpPr>
        <p:spPr>
          <a:xfrm>
            <a:off x="3541668" y="7006702"/>
            <a:ext cx="3608486" cy="402482"/>
          </a:xfrm>
          <a:prstGeom prst="rect">
            <a:avLst/>
          </a:prstGeom>
        </p:spPr>
        <p:txBody>
          <a:bodyPr vert="horz" lIns="91440" tIns="45720" rIns="91440" bIns="45720" rtlCol="0" anchor="ctr"/>
          <a:lstStyle>
            <a:lvl1pPr algn="ctr">
              <a:defRPr sz="526">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1AA6D0B4-E9A6-4DE5-8E09-4CD561F56587}"/>
              </a:ext>
            </a:extLst>
          </p:cNvPr>
          <p:cNvSpPr>
            <a:spLocks noGrp="1"/>
          </p:cNvSpPr>
          <p:nvPr>
            <p:ph type="sldNum" sz="quarter" idx="4"/>
          </p:nvPr>
        </p:nvSpPr>
        <p:spPr>
          <a:xfrm>
            <a:off x="7551093" y="7006702"/>
            <a:ext cx="2405659" cy="402482"/>
          </a:xfrm>
          <a:prstGeom prst="rect">
            <a:avLst/>
          </a:prstGeom>
        </p:spPr>
        <p:txBody>
          <a:bodyPr vert="horz" lIns="91440" tIns="45720" rIns="91440" bIns="45720" rtlCol="0" anchor="ctr"/>
          <a:lstStyle>
            <a:lvl1pPr algn="r">
              <a:defRPr sz="1100">
                <a:solidFill>
                  <a:schemeClr val="tx1">
                    <a:tint val="75000"/>
                  </a:schemeClr>
                </a:solidFill>
                <a:latin typeface="Trebuchet MS" panose="020B0603020202020204" pitchFamily="34" charset="0"/>
              </a:defRPr>
            </a:lvl1pPr>
          </a:lstStyle>
          <a:p>
            <a:fld id="{0FC276E7-6A46-4AE4-AB25-A1D9C17034B0}" type="slidenum">
              <a:rPr lang="fr-FR" smtClean="0"/>
              <a:pPr/>
              <a:t>‹N°›</a:t>
            </a:fld>
            <a:endParaRPr lang="fr-FR" dirty="0"/>
          </a:p>
        </p:txBody>
      </p:sp>
    </p:spTree>
    <p:extLst>
      <p:ext uri="{BB962C8B-B14F-4D97-AF65-F5344CB8AC3E}">
        <p14:creationId xmlns:p14="http://schemas.microsoft.com/office/powerpoint/2010/main" val="131119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00797" rtl="0" eaLnBrk="1" latinLnBrk="0" hangingPunct="1">
        <a:lnSpc>
          <a:spcPct val="90000"/>
        </a:lnSpc>
        <a:spcBef>
          <a:spcPct val="0"/>
        </a:spcBef>
        <a:buNone/>
        <a:defRPr sz="1929" kern="1200">
          <a:solidFill>
            <a:schemeClr val="tx1"/>
          </a:solidFill>
          <a:latin typeface="+mj-lt"/>
          <a:ea typeface="+mj-ea"/>
          <a:cs typeface="+mj-cs"/>
        </a:defRPr>
      </a:lvl1pPr>
    </p:titleStyle>
    <p:bodyStyle>
      <a:lvl1pPr marL="100199" indent="-100199" algn="l" defTabSz="400797" rtl="0" eaLnBrk="1" latinLnBrk="0" hangingPunct="1">
        <a:lnSpc>
          <a:spcPct val="90000"/>
        </a:lnSpc>
        <a:spcBef>
          <a:spcPts val="438"/>
        </a:spcBef>
        <a:buFont typeface="Arial" panose="020B0604020202020204" pitchFamily="34" charset="0"/>
        <a:buChar char="•"/>
        <a:defRPr sz="1228" kern="1200">
          <a:solidFill>
            <a:schemeClr val="tx1"/>
          </a:solidFill>
          <a:latin typeface="+mn-lt"/>
          <a:ea typeface="+mn-ea"/>
          <a:cs typeface="+mn-cs"/>
        </a:defRPr>
      </a:lvl1pPr>
      <a:lvl2pPr marL="300597" indent="-100199" algn="l" defTabSz="400797" rtl="0" eaLnBrk="1" latinLnBrk="0" hangingPunct="1">
        <a:lnSpc>
          <a:spcPct val="90000"/>
        </a:lnSpc>
        <a:spcBef>
          <a:spcPts val="219"/>
        </a:spcBef>
        <a:buFont typeface="Arial" panose="020B0604020202020204" pitchFamily="34" charset="0"/>
        <a:buChar char="•"/>
        <a:defRPr sz="1052" kern="1200">
          <a:solidFill>
            <a:schemeClr val="tx1"/>
          </a:solidFill>
          <a:latin typeface="+mn-lt"/>
          <a:ea typeface="+mn-ea"/>
          <a:cs typeface="+mn-cs"/>
        </a:defRPr>
      </a:lvl2pPr>
      <a:lvl3pPr marL="500996" indent="-100199" algn="l" defTabSz="400797" rtl="0" eaLnBrk="1" latinLnBrk="0" hangingPunct="1">
        <a:lnSpc>
          <a:spcPct val="90000"/>
        </a:lnSpc>
        <a:spcBef>
          <a:spcPts val="219"/>
        </a:spcBef>
        <a:buFont typeface="Arial" panose="020B0604020202020204" pitchFamily="34" charset="0"/>
        <a:buChar char="•"/>
        <a:defRPr sz="876" kern="1200">
          <a:solidFill>
            <a:schemeClr val="tx1"/>
          </a:solidFill>
          <a:latin typeface="+mn-lt"/>
          <a:ea typeface="+mn-ea"/>
          <a:cs typeface="+mn-cs"/>
        </a:defRPr>
      </a:lvl3pPr>
      <a:lvl4pPr marL="701394"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4pPr>
      <a:lvl5pPr marL="901792"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5pPr>
      <a:lvl6pPr marL="1102190"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2588"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2987"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385"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p:bodyStyle>
    <p:otherStyle>
      <a:defPPr>
        <a:defRPr lang="fr-FR"/>
      </a:defPPr>
      <a:lvl1pPr marL="0" algn="l" defTabSz="400797" rtl="0" eaLnBrk="1" latinLnBrk="0" hangingPunct="1">
        <a:defRPr sz="789" kern="1200">
          <a:solidFill>
            <a:schemeClr val="tx1"/>
          </a:solidFill>
          <a:latin typeface="+mn-lt"/>
          <a:ea typeface="+mn-ea"/>
          <a:cs typeface="+mn-cs"/>
        </a:defRPr>
      </a:lvl1pPr>
      <a:lvl2pPr marL="200398" algn="l" defTabSz="400797" rtl="0" eaLnBrk="1" latinLnBrk="0" hangingPunct="1">
        <a:defRPr sz="789" kern="1200">
          <a:solidFill>
            <a:schemeClr val="tx1"/>
          </a:solidFill>
          <a:latin typeface="+mn-lt"/>
          <a:ea typeface="+mn-ea"/>
          <a:cs typeface="+mn-cs"/>
        </a:defRPr>
      </a:lvl2pPr>
      <a:lvl3pPr marL="400797" algn="l" defTabSz="400797" rtl="0" eaLnBrk="1" latinLnBrk="0" hangingPunct="1">
        <a:defRPr sz="789" kern="1200">
          <a:solidFill>
            <a:schemeClr val="tx1"/>
          </a:solidFill>
          <a:latin typeface="+mn-lt"/>
          <a:ea typeface="+mn-ea"/>
          <a:cs typeface="+mn-cs"/>
        </a:defRPr>
      </a:lvl3pPr>
      <a:lvl4pPr marL="601194" algn="l" defTabSz="400797" rtl="0" eaLnBrk="1" latinLnBrk="0" hangingPunct="1">
        <a:defRPr sz="789" kern="1200">
          <a:solidFill>
            <a:schemeClr val="tx1"/>
          </a:solidFill>
          <a:latin typeface="+mn-lt"/>
          <a:ea typeface="+mn-ea"/>
          <a:cs typeface="+mn-cs"/>
        </a:defRPr>
      </a:lvl4pPr>
      <a:lvl5pPr marL="801593" algn="l" defTabSz="400797" rtl="0" eaLnBrk="1" latinLnBrk="0" hangingPunct="1">
        <a:defRPr sz="789" kern="1200">
          <a:solidFill>
            <a:schemeClr val="tx1"/>
          </a:solidFill>
          <a:latin typeface="+mn-lt"/>
          <a:ea typeface="+mn-ea"/>
          <a:cs typeface="+mn-cs"/>
        </a:defRPr>
      </a:lvl5pPr>
      <a:lvl6pPr marL="1001991" algn="l" defTabSz="400797" rtl="0" eaLnBrk="1" latinLnBrk="0" hangingPunct="1">
        <a:defRPr sz="789" kern="1200">
          <a:solidFill>
            <a:schemeClr val="tx1"/>
          </a:solidFill>
          <a:latin typeface="+mn-lt"/>
          <a:ea typeface="+mn-ea"/>
          <a:cs typeface="+mn-cs"/>
        </a:defRPr>
      </a:lvl6pPr>
      <a:lvl7pPr marL="1202390" algn="l" defTabSz="400797" rtl="0" eaLnBrk="1" latinLnBrk="0" hangingPunct="1">
        <a:defRPr sz="789" kern="1200">
          <a:solidFill>
            <a:schemeClr val="tx1"/>
          </a:solidFill>
          <a:latin typeface="+mn-lt"/>
          <a:ea typeface="+mn-ea"/>
          <a:cs typeface="+mn-cs"/>
        </a:defRPr>
      </a:lvl7pPr>
      <a:lvl8pPr marL="1402788" algn="l" defTabSz="400797" rtl="0" eaLnBrk="1" latinLnBrk="0" hangingPunct="1">
        <a:defRPr sz="789" kern="1200">
          <a:solidFill>
            <a:schemeClr val="tx1"/>
          </a:solidFill>
          <a:latin typeface="+mn-lt"/>
          <a:ea typeface="+mn-ea"/>
          <a:cs typeface="+mn-cs"/>
        </a:defRPr>
      </a:lvl8pPr>
      <a:lvl9pPr marL="1603186" algn="l" defTabSz="400797" rtl="0" eaLnBrk="1" latinLnBrk="0" hangingPunct="1">
        <a:defRPr sz="7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3.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05A194A-6455-4B3A-A185-83CB136EDAE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5DE1B25E-7657-46D7-8021-2A7E009BA9C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C863F4E9-8F4E-4C9F-B578-A7AB814A8A4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8D30EDF7-0DB6-41E7-8562-49E4AB560347}"/>
              </a:ext>
            </a:extLst>
          </p:cNvPr>
          <p:cNvSpPr txBox="1"/>
          <p:nvPr/>
        </p:nvSpPr>
        <p:spPr>
          <a:xfrm>
            <a:off x="3644900" y="6527800"/>
            <a:ext cx="6553200" cy="495300"/>
          </a:xfrm>
          <a:prstGeom prst="rect">
            <a:avLst/>
          </a:prstGeom>
          <a:noFill/>
        </p:spPr>
        <p:txBody>
          <a:bodyPr vert="horz" wrap="square" lIns="0" tIns="0" rIns="0" bIns="0" rtlCol="0" anchor="ctr" anchorCtr="0">
            <a:noAutofit/>
          </a:bodyPr>
          <a:lstStyle/>
          <a:p>
            <a:pPr algn="r"/>
            <a:r>
              <a:rPr lang="fr-FR" sz="1400" dirty="0">
                <a:solidFill>
                  <a:srgbClr val="005CAA"/>
                </a:solidFill>
                <a:latin typeface="Trebuchet MS" panose="020B0603020202020204" pitchFamily="34" charset="0"/>
              </a:rPr>
              <a:t>Mars 2018</a:t>
            </a:r>
          </a:p>
        </p:txBody>
      </p:sp>
      <p:sp>
        <p:nvSpPr>
          <p:cNvPr id="11" name="ZoneTexte 10">
            <a:extLst>
              <a:ext uri="{FF2B5EF4-FFF2-40B4-BE49-F238E27FC236}">
                <a16:creationId xmlns:a16="http://schemas.microsoft.com/office/drawing/2014/main" id="{AFE0C1E0-6AA0-45E7-9F32-2613DC0CE9AD}"/>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pic>
        <p:nvPicPr>
          <p:cNvPr id="13" name="Image 12">
            <a:extLst>
              <a:ext uri="{FF2B5EF4-FFF2-40B4-BE49-F238E27FC236}">
                <a16:creationId xmlns:a16="http://schemas.microsoft.com/office/drawing/2014/main" id="{DA8FA561-C273-47ED-966C-3B8C757BCB4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04800" y="177800"/>
            <a:ext cx="1866900" cy="1358900"/>
          </a:xfrm>
          <a:prstGeom prst="rect">
            <a:avLst/>
          </a:prstGeom>
        </p:spPr>
      </p:pic>
      <p:pic>
        <p:nvPicPr>
          <p:cNvPr id="15" name="Image 14">
            <a:extLst>
              <a:ext uri="{FF2B5EF4-FFF2-40B4-BE49-F238E27FC236}">
                <a16:creationId xmlns:a16="http://schemas.microsoft.com/office/drawing/2014/main" id="{FF29027A-A618-4FF8-B767-E2AB5274540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17" name="Image 16">
            <a:extLst>
              <a:ext uri="{FF2B5EF4-FFF2-40B4-BE49-F238E27FC236}">
                <a16:creationId xmlns:a16="http://schemas.microsoft.com/office/drawing/2014/main" id="{824A3F27-3367-4E93-AA53-AE75657712F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76300" y="2552700"/>
            <a:ext cx="2336800" cy="1104900"/>
          </a:xfrm>
          <a:prstGeom prst="rect">
            <a:avLst/>
          </a:prstGeom>
        </p:spPr>
      </p:pic>
      <p:pic>
        <p:nvPicPr>
          <p:cNvPr id="19" name="Image 18">
            <a:extLst>
              <a:ext uri="{FF2B5EF4-FFF2-40B4-BE49-F238E27FC236}">
                <a16:creationId xmlns:a16="http://schemas.microsoft.com/office/drawing/2014/main" id="{4DEF76EC-AB26-4BA0-AE83-75A59AD678E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27100" y="3766036"/>
            <a:ext cx="9347200" cy="114300"/>
          </a:xfrm>
          <a:prstGeom prst="rect">
            <a:avLst/>
          </a:prstGeom>
        </p:spPr>
      </p:pic>
      <p:sp>
        <p:nvSpPr>
          <p:cNvPr id="20" name="ZoneTexte 19">
            <a:extLst>
              <a:ext uri="{FF2B5EF4-FFF2-40B4-BE49-F238E27FC236}">
                <a16:creationId xmlns:a16="http://schemas.microsoft.com/office/drawing/2014/main" id="{FD841A26-3998-4BD3-B9F1-AC2645744878}"/>
              </a:ext>
            </a:extLst>
          </p:cNvPr>
          <p:cNvSpPr txBox="1"/>
          <p:nvPr/>
        </p:nvSpPr>
        <p:spPr>
          <a:xfrm>
            <a:off x="2273300" y="3022600"/>
            <a:ext cx="6654800" cy="673100"/>
          </a:xfrm>
          <a:prstGeom prst="rect">
            <a:avLst/>
          </a:prstGeom>
          <a:noFill/>
        </p:spPr>
        <p:txBody>
          <a:bodyPr vert="horz" wrap="square" lIns="0" tIns="0" rIns="0" bIns="0" rtlCol="0" anchor="ctr" anchorCtr="1">
            <a:noAutofit/>
          </a:bodyPr>
          <a:lstStyle/>
          <a:p>
            <a:pPr algn="ctr"/>
            <a:r>
              <a:rPr lang="fr-FR" sz="2000" dirty="0">
                <a:solidFill>
                  <a:srgbClr val="1178BA"/>
                </a:solidFill>
                <a:latin typeface="Trebuchet MS" panose="020B0603020202020204" pitchFamily="34" charset="0"/>
              </a:rPr>
              <a:t>BAROMETRE DE CONFIANCE EDC 2018</a:t>
            </a:r>
          </a:p>
        </p:txBody>
      </p:sp>
      <p:sp>
        <p:nvSpPr>
          <p:cNvPr id="21" name="ZoneTexte 20">
            <a:extLst>
              <a:ext uri="{FF2B5EF4-FFF2-40B4-BE49-F238E27FC236}">
                <a16:creationId xmlns:a16="http://schemas.microsoft.com/office/drawing/2014/main" id="{D15FA402-CE61-4BC8-BCC7-832669FDC4F6}"/>
              </a:ext>
            </a:extLst>
          </p:cNvPr>
          <p:cNvSpPr txBox="1"/>
          <p:nvPr/>
        </p:nvSpPr>
        <p:spPr>
          <a:xfrm>
            <a:off x="1816100" y="3810000"/>
            <a:ext cx="7569200" cy="1003300"/>
          </a:xfrm>
          <a:prstGeom prst="rect">
            <a:avLst/>
          </a:prstGeom>
          <a:noFill/>
        </p:spPr>
        <p:txBody>
          <a:bodyPr vert="horz" wrap="square" lIns="0" tIns="0" rIns="0" bIns="0" rtlCol="0" anchor="ctr" anchorCtr="1">
            <a:noAutofit/>
          </a:bodyPr>
          <a:lstStyle/>
          <a:p>
            <a:pPr algn="ctr"/>
            <a:r>
              <a:rPr lang="fr-FR" sz="2200" dirty="0">
                <a:solidFill>
                  <a:srgbClr val="1178BA"/>
                </a:solidFill>
                <a:latin typeface="Trebuchet MS" panose="020B0603020202020204" pitchFamily="34" charset="0"/>
              </a:rPr>
              <a:t>PRESENTATION DES RESULTATS</a:t>
            </a:r>
          </a:p>
        </p:txBody>
      </p:sp>
      <p:sp>
        <p:nvSpPr>
          <p:cNvPr id="2" name="ZoneTexte 1">
            <a:extLst>
              <a:ext uri="{FF2B5EF4-FFF2-40B4-BE49-F238E27FC236}">
                <a16:creationId xmlns:a16="http://schemas.microsoft.com/office/drawing/2014/main" id="{A5014E5C-4C99-4C5F-97B6-3EB9500F547D}"/>
              </a:ext>
            </a:extLst>
          </p:cNvPr>
          <p:cNvSpPr txBox="1"/>
          <p:nvPr/>
        </p:nvSpPr>
        <p:spPr>
          <a:xfrm rot="20466004">
            <a:off x="3520194" y="4911680"/>
            <a:ext cx="8139408" cy="584775"/>
          </a:xfrm>
          <a:prstGeom prst="rect">
            <a:avLst/>
          </a:prstGeom>
          <a:noFill/>
        </p:spPr>
        <p:txBody>
          <a:bodyPr wrap="square" rtlCol="0">
            <a:spAutoFit/>
          </a:bodyPr>
          <a:lstStyle/>
          <a:p>
            <a:r>
              <a:rPr lang="fr-FR" sz="3200" dirty="0">
                <a:solidFill>
                  <a:srgbClr val="FF0000"/>
                </a:solidFill>
              </a:rPr>
              <a:t>PRESENTATION CONFERENCE DE PRESSE</a:t>
            </a:r>
          </a:p>
        </p:txBody>
      </p:sp>
    </p:spTree>
    <p:extLst>
      <p:ext uri="{BB962C8B-B14F-4D97-AF65-F5344CB8AC3E}">
        <p14:creationId xmlns:p14="http://schemas.microsoft.com/office/powerpoint/2010/main" val="421143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13B5D6-5FA2-4798-A01F-CA3927B5A91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FA09049C-87BF-460D-8ABF-F065AE83DED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3D023275-5998-4C1A-9D34-941C06A30E3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95F557A7-2B98-4039-924B-EBCACE5905B8}"/>
              </a:ext>
            </a:extLst>
          </p:cNvPr>
          <p:cNvSpPr txBox="1"/>
          <p:nvPr/>
        </p:nvSpPr>
        <p:spPr>
          <a:xfrm>
            <a:off x="2311400" y="2654300"/>
            <a:ext cx="6121400" cy="698500"/>
          </a:xfrm>
          <a:prstGeom prst="rect">
            <a:avLst/>
          </a:prstGeom>
          <a:noFill/>
        </p:spPr>
        <p:txBody>
          <a:bodyPr vert="horz" wrap="square" lIns="0" tIns="0" rIns="0" bIns="0" rtlCol="0" anchor="ctr" anchorCtr="0">
            <a:noAutofit/>
          </a:bodyPr>
          <a:lstStyle/>
          <a:p>
            <a:r>
              <a:rPr lang="fr-FR" sz="2600" dirty="0">
                <a:solidFill>
                  <a:srgbClr val="F9B410"/>
                </a:solidFill>
                <a:latin typeface="Trebuchet MS" panose="020B0603020202020204" pitchFamily="34" charset="0"/>
              </a:rPr>
              <a:t>AU RISQUE DE CROIRE</a:t>
            </a:r>
          </a:p>
        </p:txBody>
      </p:sp>
      <p:sp>
        <p:nvSpPr>
          <p:cNvPr id="11" name="ZoneTexte 10">
            <a:extLst>
              <a:ext uri="{FF2B5EF4-FFF2-40B4-BE49-F238E27FC236}">
                <a16:creationId xmlns:a16="http://schemas.microsoft.com/office/drawing/2014/main" id="{016F465E-FFD5-4CA1-A26D-BE796EFC15B9}"/>
              </a:ext>
            </a:extLst>
          </p:cNvPr>
          <p:cNvSpPr txBox="1"/>
          <p:nvPr/>
        </p:nvSpPr>
        <p:spPr>
          <a:xfrm>
            <a:off x="3378200" y="3429000"/>
            <a:ext cx="6108700" cy="711200"/>
          </a:xfrm>
          <a:prstGeom prst="rect">
            <a:avLst/>
          </a:prstGeom>
          <a:noFill/>
        </p:spPr>
        <p:txBody>
          <a:bodyPr vert="horz" wrap="square" lIns="0" tIns="0" rIns="0" bIns="0" rtlCol="0" anchor="ctr" anchorCtr="0">
            <a:noAutofit/>
          </a:bodyPr>
          <a:lstStyle/>
          <a:p>
            <a:r>
              <a:rPr lang="fr-FR" sz="2600" dirty="0">
                <a:solidFill>
                  <a:srgbClr val="F9B410"/>
                </a:solidFill>
                <a:latin typeface="Trebuchet MS" panose="020B0603020202020204" pitchFamily="34" charset="0"/>
              </a:rPr>
              <a:t>AU RISQUE DE DIRE</a:t>
            </a:r>
          </a:p>
        </p:txBody>
      </p:sp>
      <p:sp>
        <p:nvSpPr>
          <p:cNvPr id="12" name="ZoneTexte 11">
            <a:extLst>
              <a:ext uri="{FF2B5EF4-FFF2-40B4-BE49-F238E27FC236}">
                <a16:creationId xmlns:a16="http://schemas.microsoft.com/office/drawing/2014/main" id="{FBD7F5E9-E4A3-4038-9442-EA794850CD99}"/>
              </a:ext>
            </a:extLst>
          </p:cNvPr>
          <p:cNvSpPr txBox="1"/>
          <p:nvPr/>
        </p:nvSpPr>
        <p:spPr>
          <a:xfrm>
            <a:off x="4330700" y="4216400"/>
            <a:ext cx="6121400" cy="698500"/>
          </a:xfrm>
          <a:prstGeom prst="rect">
            <a:avLst/>
          </a:prstGeom>
          <a:noFill/>
        </p:spPr>
        <p:txBody>
          <a:bodyPr vert="horz" wrap="square" lIns="0" tIns="0" rIns="0" bIns="0" rtlCol="0" anchor="ctr" anchorCtr="0">
            <a:noAutofit/>
          </a:bodyPr>
          <a:lstStyle/>
          <a:p>
            <a:r>
              <a:rPr lang="fr-FR" sz="2600" dirty="0">
                <a:solidFill>
                  <a:srgbClr val="F9B410"/>
                </a:solidFill>
                <a:latin typeface="Trebuchet MS" panose="020B0603020202020204" pitchFamily="34" charset="0"/>
              </a:rPr>
              <a:t>AU RISQUE DE BATIR</a:t>
            </a:r>
          </a:p>
        </p:txBody>
      </p:sp>
      <p:sp>
        <p:nvSpPr>
          <p:cNvPr id="13" name="Espace réservé du numéro de diapositive 12">
            <a:extLst>
              <a:ext uri="{FF2B5EF4-FFF2-40B4-BE49-F238E27FC236}">
                <a16:creationId xmlns:a16="http://schemas.microsoft.com/office/drawing/2014/main" id="{F7E01D31-2CAF-4DA8-A7D7-43F9B9285DF4}"/>
              </a:ext>
            </a:extLst>
          </p:cNvPr>
          <p:cNvSpPr>
            <a:spLocks noGrp="1"/>
          </p:cNvSpPr>
          <p:nvPr>
            <p:ph type="sldNum" sz="quarter" idx="12"/>
          </p:nvPr>
        </p:nvSpPr>
        <p:spPr/>
        <p:txBody>
          <a:bodyPr/>
          <a:lstStyle/>
          <a:p>
            <a:fld id="{0FC276E7-6A46-4AE4-AB25-A1D9C17034B0}" type="slidenum">
              <a:rPr lang="fr-FR" smtClean="0"/>
              <a:t>10</a:t>
            </a:fld>
            <a:endParaRPr lang="fr-FR" dirty="0"/>
          </a:p>
        </p:txBody>
      </p:sp>
      <p:sp>
        <p:nvSpPr>
          <p:cNvPr id="14" name="ZoneTexte 13">
            <a:extLst>
              <a:ext uri="{FF2B5EF4-FFF2-40B4-BE49-F238E27FC236}">
                <a16:creationId xmlns:a16="http://schemas.microsoft.com/office/drawing/2014/main" id="{8797C013-EE13-4C00-B857-A37EB02FEA25}"/>
              </a:ext>
            </a:extLst>
          </p:cNvPr>
          <p:cNvSpPr txBox="1"/>
          <p:nvPr/>
        </p:nvSpPr>
        <p:spPr>
          <a:xfrm>
            <a:off x="2416628" y="5551714"/>
            <a:ext cx="7540123" cy="646331"/>
          </a:xfrm>
          <a:prstGeom prst="rect">
            <a:avLst/>
          </a:prstGeom>
          <a:noFill/>
        </p:spPr>
        <p:txBody>
          <a:bodyPr wrap="square" rtlCol="0">
            <a:spAutoFit/>
          </a:bodyPr>
          <a:lstStyle/>
          <a:p>
            <a:r>
              <a:rPr lang="fr-FR" dirty="0"/>
              <a:t>Un premier résultat sur ces thèmes, la taille de l’entreprise ou la distinction entrepreneur/dirigeant n’influent pas sensiblement les niveaux de réponses. </a:t>
            </a:r>
          </a:p>
        </p:txBody>
      </p:sp>
      <p:sp>
        <p:nvSpPr>
          <p:cNvPr id="15" name="ZoneTexte 14">
            <a:extLst>
              <a:ext uri="{FF2B5EF4-FFF2-40B4-BE49-F238E27FC236}">
                <a16:creationId xmlns:a16="http://schemas.microsoft.com/office/drawing/2014/main" id="{41AE8EBF-F226-467A-A4B9-AF75D64922EB}"/>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89810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14F8804-FF9F-4688-9441-8A34C0A314C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5986553D-BCE7-4C7F-8969-0ED1E3C767A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F78846C7-A68B-4EB4-9485-70AB5B2B7CB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E8853B06-4ACB-4612-8935-72FE0F271CBE}"/>
              </a:ext>
            </a:extLst>
          </p:cNvPr>
          <p:cNvSpPr txBox="1"/>
          <p:nvPr/>
        </p:nvSpPr>
        <p:spPr>
          <a:xfrm>
            <a:off x="1050930" y="1349103"/>
            <a:ext cx="3831175" cy="431800"/>
          </a:xfrm>
          <a:prstGeom prst="rect">
            <a:avLst/>
          </a:prstGeom>
          <a:noFill/>
        </p:spPr>
        <p:txBody>
          <a:bodyPr vert="horz" wrap="square" lIns="0" tIns="0" rIns="0" bIns="0" rtlCol="0" anchor="t" anchorCtr="0">
            <a:noAutofit/>
          </a:bodyPr>
          <a:lstStyle/>
          <a:p>
            <a:r>
              <a:rPr lang="fr-FR" sz="1400" b="1" dirty="0">
                <a:solidFill>
                  <a:srgbClr val="000000"/>
                </a:solidFill>
                <a:latin typeface="Trebuchet MS" panose="020B0603020202020204" pitchFamily="34" charset="0"/>
              </a:rPr>
              <a:t>La phrase qui vous définit le mieux est :</a:t>
            </a:r>
          </a:p>
        </p:txBody>
      </p:sp>
      <p:sp>
        <p:nvSpPr>
          <p:cNvPr id="13" name="ZoneTexte 12">
            <a:extLst>
              <a:ext uri="{FF2B5EF4-FFF2-40B4-BE49-F238E27FC236}">
                <a16:creationId xmlns:a16="http://schemas.microsoft.com/office/drawing/2014/main" id="{446ECEBE-763B-4091-9712-CE979BDE1418}"/>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CROIRE</a:t>
            </a:r>
          </a:p>
        </p:txBody>
      </p:sp>
      <p:sp>
        <p:nvSpPr>
          <p:cNvPr id="14" name="Espace réservé du numéro de diapositive 13">
            <a:extLst>
              <a:ext uri="{FF2B5EF4-FFF2-40B4-BE49-F238E27FC236}">
                <a16:creationId xmlns:a16="http://schemas.microsoft.com/office/drawing/2014/main" id="{FD3E5438-9E3A-40C2-AFFF-4B9BC521117D}"/>
              </a:ext>
            </a:extLst>
          </p:cNvPr>
          <p:cNvSpPr>
            <a:spLocks noGrp="1"/>
          </p:cNvSpPr>
          <p:nvPr>
            <p:ph type="sldNum" sz="quarter" idx="12"/>
          </p:nvPr>
        </p:nvSpPr>
        <p:spPr/>
        <p:txBody>
          <a:bodyPr/>
          <a:lstStyle/>
          <a:p>
            <a:fld id="{0FC276E7-6A46-4AE4-AB25-A1D9C17034B0}" type="slidenum">
              <a:rPr lang="fr-FR" smtClean="0"/>
              <a:t>11</a:t>
            </a:fld>
            <a:endParaRPr lang="fr-FR" dirty="0"/>
          </a:p>
        </p:txBody>
      </p:sp>
      <p:sp>
        <p:nvSpPr>
          <p:cNvPr id="10" name="ZoneTexte 9">
            <a:extLst>
              <a:ext uri="{FF2B5EF4-FFF2-40B4-BE49-F238E27FC236}">
                <a16:creationId xmlns:a16="http://schemas.microsoft.com/office/drawing/2014/main" id="{586A3690-BC92-4F99-89B1-6F082D55BF0C}"/>
              </a:ext>
            </a:extLst>
          </p:cNvPr>
          <p:cNvSpPr txBox="1"/>
          <p:nvPr/>
        </p:nvSpPr>
        <p:spPr>
          <a:xfrm>
            <a:off x="273050" y="4640930"/>
            <a:ext cx="10007600" cy="431800"/>
          </a:xfrm>
          <a:prstGeom prst="rect">
            <a:avLst/>
          </a:prstGeom>
          <a:noFill/>
        </p:spPr>
        <p:txBody>
          <a:bodyPr vert="horz" wrap="square" lIns="0" tIns="0" rIns="0" bIns="0" rtlCol="0" anchor="t" anchorCtr="0">
            <a:noAutofit/>
          </a:bodyPr>
          <a:lstStyle/>
          <a:p>
            <a:r>
              <a:rPr lang="fr-FR" sz="2000" i="1" dirty="0">
                <a:solidFill>
                  <a:srgbClr val="E2AC00"/>
                </a:solidFill>
              </a:rPr>
              <a:t>Les répondants « en recherche » sont engagés : </a:t>
            </a:r>
          </a:p>
        </p:txBody>
      </p:sp>
      <p:sp>
        <p:nvSpPr>
          <p:cNvPr id="15" name="Espace réservé du contenu 2">
            <a:extLst>
              <a:ext uri="{FF2B5EF4-FFF2-40B4-BE49-F238E27FC236}">
                <a16:creationId xmlns:a16="http://schemas.microsoft.com/office/drawing/2014/main" id="{881F8BF7-AC1F-4252-BC9B-3E662EA2BB64}"/>
              </a:ext>
            </a:extLst>
          </p:cNvPr>
          <p:cNvSpPr txBox="1">
            <a:spLocks/>
          </p:cNvSpPr>
          <p:nvPr/>
        </p:nvSpPr>
        <p:spPr>
          <a:xfrm>
            <a:off x="713981" y="5013701"/>
            <a:ext cx="9874641" cy="2286360"/>
          </a:xfrm>
          <a:prstGeom prst="rect">
            <a:avLst/>
          </a:prstGeom>
        </p:spPr>
        <p:txBody>
          <a:bodyPr>
            <a:normAutofit/>
          </a:bodyPr>
          <a:lstStyle>
            <a:lvl1pPr marL="100199" indent="-100199" algn="l" defTabSz="400797" rtl="0" eaLnBrk="1" latinLnBrk="0" hangingPunct="1">
              <a:lnSpc>
                <a:spcPct val="90000"/>
              </a:lnSpc>
              <a:spcBef>
                <a:spcPts val="438"/>
              </a:spcBef>
              <a:buFont typeface="Arial" panose="020B0604020202020204" pitchFamily="34" charset="0"/>
              <a:buChar char="•"/>
              <a:defRPr sz="1228" kern="1200">
                <a:solidFill>
                  <a:schemeClr val="tx1"/>
                </a:solidFill>
                <a:latin typeface="+mn-lt"/>
                <a:ea typeface="+mn-ea"/>
                <a:cs typeface="+mn-cs"/>
              </a:defRPr>
            </a:lvl1pPr>
            <a:lvl2pPr marL="300597" indent="-100199" algn="l" defTabSz="400797" rtl="0" eaLnBrk="1" latinLnBrk="0" hangingPunct="1">
              <a:lnSpc>
                <a:spcPct val="90000"/>
              </a:lnSpc>
              <a:spcBef>
                <a:spcPts val="219"/>
              </a:spcBef>
              <a:buFont typeface="Arial" panose="020B0604020202020204" pitchFamily="34" charset="0"/>
              <a:buChar char="•"/>
              <a:defRPr sz="1052" kern="1200">
                <a:solidFill>
                  <a:schemeClr val="tx1"/>
                </a:solidFill>
                <a:latin typeface="+mn-lt"/>
                <a:ea typeface="+mn-ea"/>
                <a:cs typeface="+mn-cs"/>
              </a:defRPr>
            </a:lvl2pPr>
            <a:lvl3pPr marL="500996" indent="-100199" algn="l" defTabSz="400797" rtl="0" eaLnBrk="1" latinLnBrk="0" hangingPunct="1">
              <a:lnSpc>
                <a:spcPct val="90000"/>
              </a:lnSpc>
              <a:spcBef>
                <a:spcPts val="219"/>
              </a:spcBef>
              <a:buFont typeface="Arial" panose="020B0604020202020204" pitchFamily="34" charset="0"/>
              <a:buChar char="•"/>
              <a:defRPr sz="876" kern="1200">
                <a:solidFill>
                  <a:schemeClr val="tx1"/>
                </a:solidFill>
                <a:latin typeface="+mn-lt"/>
                <a:ea typeface="+mn-ea"/>
                <a:cs typeface="+mn-cs"/>
              </a:defRPr>
            </a:lvl3pPr>
            <a:lvl4pPr marL="701394"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4pPr>
            <a:lvl5pPr marL="901792"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5pPr>
            <a:lvl6pPr marL="1102190"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2588"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2987"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385"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fr-FR" sz="1800" dirty="0"/>
              <a:t>Ont un peu moins confiance dans l’avenir (Indice de confiance 71 vs 75 pour le global)</a:t>
            </a:r>
          </a:p>
          <a:p>
            <a:pPr marL="0" indent="0">
              <a:lnSpc>
                <a:spcPct val="100000"/>
              </a:lnSpc>
              <a:spcBef>
                <a:spcPts val="600"/>
              </a:spcBef>
              <a:buFont typeface="Arial" panose="020B0604020202020204" pitchFamily="34" charset="0"/>
              <a:buNone/>
            </a:pPr>
            <a:r>
              <a:rPr lang="fr-FR" sz="1800" dirty="0"/>
              <a:t>S’ils sont présents aux grandes fêtes (80% vs 88), ils participent moins régulièrement à la messe/au culte (49% vs 88) attachent moins d’importance à la formation (48% vs 65) et lisent peu la Bible (24% vs 78)</a:t>
            </a:r>
          </a:p>
          <a:p>
            <a:pPr marL="0" indent="0">
              <a:lnSpc>
                <a:spcPct val="100000"/>
              </a:lnSpc>
              <a:spcBef>
                <a:spcPts val="600"/>
              </a:spcBef>
              <a:buFont typeface="Arial" panose="020B0604020202020204" pitchFamily="34" charset="0"/>
              <a:buNone/>
            </a:pPr>
            <a:r>
              <a:rPr lang="fr-FR" sz="1800" dirty="0"/>
              <a:t>Ils s’engagent davantage au service des plus démunis (63% vs 38) et au service de la « chose publique » (59% vs 42)</a:t>
            </a:r>
          </a:p>
          <a:p>
            <a:pPr marL="0" indent="0">
              <a:lnSpc>
                <a:spcPct val="100000"/>
              </a:lnSpc>
              <a:spcBef>
                <a:spcPts val="600"/>
              </a:spcBef>
              <a:buFont typeface="Arial" panose="020B0604020202020204" pitchFamily="34" charset="0"/>
              <a:buNone/>
            </a:pPr>
            <a:r>
              <a:rPr lang="fr-FR" sz="1800" dirty="0"/>
              <a:t>Ils voient dans la PSC un moyen d’être cohérents avec les valeurs pour leur travail (100% vs 93) et leur vie personnelle (97% vs 85) mais ils y voient moins un outil de management (71% vs 61)</a:t>
            </a:r>
          </a:p>
        </p:txBody>
      </p:sp>
      <p:sp>
        <p:nvSpPr>
          <p:cNvPr id="4" name="Line 5">
            <a:extLst>
              <a:ext uri="{FF2B5EF4-FFF2-40B4-BE49-F238E27FC236}">
                <a16:creationId xmlns:a16="http://schemas.microsoft.com/office/drawing/2014/main" id="{D7EC7292-15A2-4965-A113-24CC31F99BCF}"/>
              </a:ext>
            </a:extLst>
          </p:cNvPr>
          <p:cNvSpPr>
            <a:spLocks noChangeShapeType="1"/>
          </p:cNvSpPr>
          <p:nvPr/>
        </p:nvSpPr>
        <p:spPr bwMode="auto">
          <a:xfrm>
            <a:off x="5133980" y="1607001"/>
            <a:ext cx="0" cy="28554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 name="Rectangle 8">
            <a:extLst>
              <a:ext uri="{FF2B5EF4-FFF2-40B4-BE49-F238E27FC236}">
                <a16:creationId xmlns:a16="http://schemas.microsoft.com/office/drawing/2014/main" id="{60830F3A-2B57-43B0-B647-A409FC8992AA}"/>
              </a:ext>
            </a:extLst>
          </p:cNvPr>
          <p:cNvSpPr>
            <a:spLocks noChangeArrowheads="1"/>
          </p:cNvSpPr>
          <p:nvPr/>
        </p:nvSpPr>
        <p:spPr bwMode="auto">
          <a:xfrm>
            <a:off x="7328439" y="1764164"/>
            <a:ext cx="393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51%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3159EEBE-DBB0-47F0-9BF9-22FD46A4D129}"/>
              </a:ext>
            </a:extLst>
          </p:cNvPr>
          <p:cNvSpPr>
            <a:spLocks noChangeArrowheads="1"/>
          </p:cNvSpPr>
          <p:nvPr/>
        </p:nvSpPr>
        <p:spPr bwMode="auto">
          <a:xfrm>
            <a:off x="7685626" y="1764164"/>
            <a:ext cx="4476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rgbClr val="808080"/>
                </a:solidFill>
                <a:effectLst/>
                <a:latin typeface="Arial" panose="020B0604020202020204" pitchFamily="34" charset="0"/>
              </a:rPr>
              <a:t>(346)</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1" name="Rectangle 13">
            <a:extLst>
              <a:ext uri="{FF2B5EF4-FFF2-40B4-BE49-F238E27FC236}">
                <a16:creationId xmlns:a16="http://schemas.microsoft.com/office/drawing/2014/main" id="{5894E77E-036D-48B4-BCBD-AAB1A564F1D8}"/>
              </a:ext>
            </a:extLst>
          </p:cNvPr>
          <p:cNvSpPr>
            <a:spLocks noChangeArrowheads="1"/>
          </p:cNvSpPr>
          <p:nvPr/>
        </p:nvSpPr>
        <p:spPr bwMode="auto">
          <a:xfrm>
            <a:off x="6371706" y="2302326"/>
            <a:ext cx="393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14">
            <a:extLst>
              <a:ext uri="{FF2B5EF4-FFF2-40B4-BE49-F238E27FC236}">
                <a16:creationId xmlns:a16="http://schemas.microsoft.com/office/drawing/2014/main" id="{40CB82CC-27B3-4B46-B6E3-9B864883D99F}"/>
              </a:ext>
            </a:extLst>
          </p:cNvPr>
          <p:cNvSpPr>
            <a:spLocks noChangeArrowheads="1"/>
          </p:cNvSpPr>
          <p:nvPr/>
        </p:nvSpPr>
        <p:spPr bwMode="auto">
          <a:xfrm>
            <a:off x="6728893" y="2302326"/>
            <a:ext cx="4476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rgbClr val="808080"/>
                </a:solidFill>
                <a:effectLst/>
                <a:latin typeface="Arial" panose="020B0604020202020204" pitchFamily="34" charset="0"/>
              </a:rPr>
              <a:t>(185)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0C3468D0-A0C0-42BA-976E-9833FC1248B9}"/>
              </a:ext>
            </a:extLst>
          </p:cNvPr>
          <p:cNvSpPr>
            <a:spLocks noChangeArrowheads="1"/>
          </p:cNvSpPr>
          <p:nvPr/>
        </p:nvSpPr>
        <p:spPr bwMode="auto">
          <a:xfrm>
            <a:off x="5824545" y="2840489"/>
            <a:ext cx="393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15%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924DB0D4-89B4-453B-9828-A7BDA88CAFCF}"/>
              </a:ext>
            </a:extLst>
          </p:cNvPr>
          <p:cNvSpPr>
            <a:spLocks noChangeArrowheads="1"/>
          </p:cNvSpPr>
          <p:nvPr/>
        </p:nvSpPr>
        <p:spPr bwMode="auto">
          <a:xfrm>
            <a:off x="6183320" y="2840489"/>
            <a:ext cx="4476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rgbClr val="808080"/>
                </a:solidFill>
                <a:effectLst/>
                <a:latin typeface="Arial" panose="020B0604020202020204" pitchFamily="34" charset="0"/>
              </a:rPr>
              <a:t>(101)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48" name="Groupe 47">
            <a:extLst>
              <a:ext uri="{FF2B5EF4-FFF2-40B4-BE49-F238E27FC236}">
                <a16:creationId xmlns:a16="http://schemas.microsoft.com/office/drawing/2014/main" id="{84FBF8A8-A1D1-459A-8BCB-9DC0D2CB414D}"/>
              </a:ext>
            </a:extLst>
          </p:cNvPr>
          <p:cNvGrpSpPr/>
          <p:nvPr/>
        </p:nvGrpSpPr>
        <p:grpSpPr>
          <a:xfrm>
            <a:off x="5133980" y="1740351"/>
            <a:ext cx="2166934" cy="1876425"/>
            <a:chOff x="4219575" y="1609725"/>
            <a:chExt cx="3441700" cy="1876425"/>
          </a:xfrm>
        </p:grpSpPr>
        <p:sp>
          <p:nvSpPr>
            <p:cNvPr id="6" name="Rectangle 6">
              <a:extLst>
                <a:ext uri="{FF2B5EF4-FFF2-40B4-BE49-F238E27FC236}">
                  <a16:creationId xmlns:a16="http://schemas.microsoft.com/office/drawing/2014/main" id="{E17F368A-02A6-4BF6-AC15-8DF04108D17F}"/>
                </a:ext>
              </a:extLst>
            </p:cNvPr>
            <p:cNvSpPr>
              <a:spLocks noChangeArrowheads="1"/>
            </p:cNvSpPr>
            <p:nvPr/>
          </p:nvSpPr>
          <p:spPr bwMode="auto">
            <a:xfrm>
              <a:off x="4219575" y="1609725"/>
              <a:ext cx="3441700" cy="2667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8" name="Rectangle 10">
              <a:extLst>
                <a:ext uri="{FF2B5EF4-FFF2-40B4-BE49-F238E27FC236}">
                  <a16:creationId xmlns:a16="http://schemas.microsoft.com/office/drawing/2014/main" id="{DB379B1E-E43B-41D8-BF76-7F95DC24B27E}"/>
                </a:ext>
              </a:extLst>
            </p:cNvPr>
            <p:cNvSpPr>
              <a:spLocks noChangeArrowheads="1"/>
            </p:cNvSpPr>
            <p:nvPr/>
          </p:nvSpPr>
          <p:spPr bwMode="auto">
            <a:xfrm>
              <a:off x="4219575" y="2143125"/>
              <a:ext cx="1841500" cy="271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3" name="Rectangle 15">
              <a:extLst>
                <a:ext uri="{FF2B5EF4-FFF2-40B4-BE49-F238E27FC236}">
                  <a16:creationId xmlns:a16="http://schemas.microsoft.com/office/drawing/2014/main" id="{B5ED5B65-D138-4484-8E66-C0CA23572F22}"/>
                </a:ext>
              </a:extLst>
            </p:cNvPr>
            <p:cNvSpPr>
              <a:spLocks noChangeArrowheads="1"/>
            </p:cNvSpPr>
            <p:nvPr/>
          </p:nvSpPr>
          <p:spPr bwMode="auto">
            <a:xfrm>
              <a:off x="4219575" y="2681288"/>
              <a:ext cx="1008063" cy="271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Rectangle 19">
              <a:extLst>
                <a:ext uri="{FF2B5EF4-FFF2-40B4-BE49-F238E27FC236}">
                  <a16:creationId xmlns:a16="http://schemas.microsoft.com/office/drawing/2014/main" id="{DF057780-8BF8-421C-A077-0D6A28222906}"/>
                </a:ext>
              </a:extLst>
            </p:cNvPr>
            <p:cNvSpPr>
              <a:spLocks noChangeArrowheads="1"/>
            </p:cNvSpPr>
            <p:nvPr/>
          </p:nvSpPr>
          <p:spPr bwMode="auto">
            <a:xfrm>
              <a:off x="4219575" y="3219450"/>
              <a:ext cx="400050" cy="2667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9" name="Rectangle 21">
            <a:extLst>
              <a:ext uri="{FF2B5EF4-FFF2-40B4-BE49-F238E27FC236}">
                <a16:creationId xmlns:a16="http://schemas.microsoft.com/office/drawing/2014/main" id="{3361DA31-547D-435C-9C58-196F284B0576}"/>
              </a:ext>
            </a:extLst>
          </p:cNvPr>
          <p:cNvSpPr>
            <a:spLocks noChangeArrowheads="1"/>
          </p:cNvSpPr>
          <p:nvPr/>
        </p:nvSpPr>
        <p:spPr bwMode="auto">
          <a:xfrm>
            <a:off x="5624518" y="3373889"/>
            <a:ext cx="306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6%</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78FFB7E9-B471-497B-B6A7-7E70E95A1529}"/>
              </a:ext>
            </a:extLst>
          </p:cNvPr>
          <p:cNvSpPr>
            <a:spLocks noChangeArrowheads="1"/>
          </p:cNvSpPr>
          <p:nvPr/>
        </p:nvSpPr>
        <p:spPr bwMode="auto">
          <a:xfrm>
            <a:off x="5895980" y="3373889"/>
            <a:ext cx="3571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rgbClr val="808080"/>
                </a:solidFill>
                <a:effectLst/>
                <a:latin typeface="Arial" panose="020B0604020202020204" pitchFamily="34" charset="0"/>
              </a:rPr>
              <a:t>(40)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5" name="Rectangle 27">
            <a:extLst>
              <a:ext uri="{FF2B5EF4-FFF2-40B4-BE49-F238E27FC236}">
                <a16:creationId xmlns:a16="http://schemas.microsoft.com/office/drawing/2014/main" id="{0BAA98F4-3AD5-46B5-8A3D-480C76EA6BBA}"/>
              </a:ext>
            </a:extLst>
          </p:cNvPr>
          <p:cNvSpPr>
            <a:spLocks noChangeArrowheads="1"/>
          </p:cNvSpPr>
          <p:nvPr/>
        </p:nvSpPr>
        <p:spPr bwMode="auto">
          <a:xfrm>
            <a:off x="5133980" y="3944335"/>
            <a:ext cx="25400" cy="271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7" name="Rectangle 29">
            <a:extLst>
              <a:ext uri="{FF2B5EF4-FFF2-40B4-BE49-F238E27FC236}">
                <a16:creationId xmlns:a16="http://schemas.microsoft.com/office/drawing/2014/main" id="{EC2A93BF-88D2-433B-9C4B-EEA2FA3266B5}"/>
              </a:ext>
            </a:extLst>
          </p:cNvPr>
          <p:cNvSpPr>
            <a:spLocks noChangeArrowheads="1"/>
          </p:cNvSpPr>
          <p:nvPr/>
        </p:nvSpPr>
        <p:spPr bwMode="auto">
          <a:xfrm>
            <a:off x="5249868" y="3972910"/>
            <a:ext cx="306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ECF75FB9-469F-4E3C-85C2-EC0F6F5C0241}"/>
              </a:ext>
            </a:extLst>
          </p:cNvPr>
          <p:cNvSpPr>
            <a:spLocks noChangeArrowheads="1"/>
          </p:cNvSpPr>
          <p:nvPr/>
        </p:nvSpPr>
        <p:spPr bwMode="auto">
          <a:xfrm>
            <a:off x="5519743" y="3972910"/>
            <a:ext cx="2714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rgbClr val="808080"/>
                </a:solidFill>
                <a:effectLst/>
                <a:latin typeface="Arial" panose="020B0604020202020204" pitchFamily="34" charset="0"/>
              </a:rPr>
              <a:t>(2)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01F319DC-8AE6-47C2-8AC2-E3EE6C706587}"/>
              </a:ext>
            </a:extLst>
          </p:cNvPr>
          <p:cNvSpPr>
            <a:spLocks noChangeArrowheads="1"/>
          </p:cNvSpPr>
          <p:nvPr/>
        </p:nvSpPr>
        <p:spPr bwMode="auto">
          <a:xfrm>
            <a:off x="2622248" y="1740351"/>
            <a:ext cx="2196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La Foi oriente toute ma vie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1" name="Rectangle 11">
            <a:extLst>
              <a:ext uri="{FF2B5EF4-FFF2-40B4-BE49-F238E27FC236}">
                <a16:creationId xmlns:a16="http://schemas.microsoft.com/office/drawing/2014/main" id="{CC164568-5EA3-40EF-AC92-18DE6CD8F95E}"/>
              </a:ext>
            </a:extLst>
          </p:cNvPr>
          <p:cNvSpPr>
            <a:spLocks noChangeArrowheads="1"/>
          </p:cNvSpPr>
          <p:nvPr/>
        </p:nvSpPr>
        <p:spPr bwMode="auto">
          <a:xfrm>
            <a:off x="1628386" y="2164214"/>
            <a:ext cx="3189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J'ai la Foi mais je ne suis pas sur(e) 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2" name="Rectangle 12">
            <a:extLst>
              <a:ext uri="{FF2B5EF4-FFF2-40B4-BE49-F238E27FC236}">
                <a16:creationId xmlns:a16="http://schemas.microsoft.com/office/drawing/2014/main" id="{CC6A807F-41A9-4EEA-AD0C-334111AA1EE4}"/>
              </a:ext>
            </a:extLst>
          </p:cNvPr>
          <p:cNvSpPr>
            <a:spLocks noChangeArrowheads="1"/>
          </p:cNvSpPr>
          <p:nvPr/>
        </p:nvSpPr>
        <p:spPr bwMode="auto">
          <a:xfrm>
            <a:off x="1121837" y="2383289"/>
            <a:ext cx="36965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fr-FR" altLang="fr-FR" sz="1400" dirty="0">
                <a:solidFill>
                  <a:srgbClr val="000000"/>
                </a:solidFill>
                <a:latin typeface="Trebuchet MS" panose="020B0603020202020204" pitchFamily="34" charset="0"/>
              </a:rPr>
              <a:t>cela modifie mon </a:t>
            </a:r>
            <a:r>
              <a:rPr kumimoji="0" lang="fr-FR" altLang="fr-FR" sz="1400" b="0" i="0" u="none" strike="noStrike" cap="none" normalizeH="0" baseline="0" dirty="0">
                <a:ln>
                  <a:noFill/>
                </a:ln>
                <a:solidFill>
                  <a:srgbClr val="000000"/>
                </a:solidFill>
                <a:effectLst/>
                <a:latin typeface="Trebuchet MS" panose="020B0603020202020204" pitchFamily="34" charset="0"/>
              </a:rPr>
              <a:t>comportement au quotidien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3" name="Rectangle 16">
            <a:extLst>
              <a:ext uri="{FF2B5EF4-FFF2-40B4-BE49-F238E27FC236}">
                <a16:creationId xmlns:a16="http://schemas.microsoft.com/office/drawing/2014/main" id="{67F2DB68-1C38-4FFD-9EB1-7F218987F76C}"/>
              </a:ext>
            </a:extLst>
          </p:cNvPr>
          <p:cNvSpPr>
            <a:spLocks noChangeArrowheads="1"/>
          </p:cNvSpPr>
          <p:nvPr/>
        </p:nvSpPr>
        <p:spPr bwMode="auto">
          <a:xfrm>
            <a:off x="1458468" y="2811914"/>
            <a:ext cx="33598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La Foi guide mes actions à chaque instant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4" name="Rectangle 20">
            <a:extLst>
              <a:ext uri="{FF2B5EF4-FFF2-40B4-BE49-F238E27FC236}">
                <a16:creationId xmlns:a16="http://schemas.microsoft.com/office/drawing/2014/main" id="{3BC119D4-5E62-4CD4-804D-A50554957E90}"/>
              </a:ext>
            </a:extLst>
          </p:cNvPr>
          <p:cNvSpPr>
            <a:spLocks noChangeArrowheads="1"/>
          </p:cNvSpPr>
          <p:nvPr/>
        </p:nvSpPr>
        <p:spPr bwMode="auto">
          <a:xfrm>
            <a:off x="3176887" y="3350076"/>
            <a:ext cx="16414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Je suis en recherche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6" name="Rectangle 28">
            <a:extLst>
              <a:ext uri="{FF2B5EF4-FFF2-40B4-BE49-F238E27FC236}">
                <a16:creationId xmlns:a16="http://schemas.microsoft.com/office/drawing/2014/main" id="{20221CE9-D1F9-4D20-A25F-4904C000664D}"/>
              </a:ext>
            </a:extLst>
          </p:cNvPr>
          <p:cNvSpPr>
            <a:spLocks noChangeArrowheads="1"/>
          </p:cNvSpPr>
          <p:nvPr/>
        </p:nvSpPr>
        <p:spPr bwMode="auto">
          <a:xfrm>
            <a:off x="3489472" y="3944335"/>
            <a:ext cx="13288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Je n'ai pas la Foi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9" name="ZoneTexte 48">
            <a:extLst>
              <a:ext uri="{FF2B5EF4-FFF2-40B4-BE49-F238E27FC236}">
                <a16:creationId xmlns:a16="http://schemas.microsoft.com/office/drawing/2014/main" id="{8686925B-37C1-4C24-B7F5-18820130A8D4}"/>
              </a:ext>
            </a:extLst>
          </p:cNvPr>
          <p:cNvSpPr txBox="1"/>
          <p:nvPr/>
        </p:nvSpPr>
        <p:spPr>
          <a:xfrm>
            <a:off x="977900" y="746829"/>
            <a:ext cx="7253207" cy="400110"/>
          </a:xfrm>
          <a:prstGeom prst="rect">
            <a:avLst/>
          </a:prstGeom>
          <a:noFill/>
        </p:spPr>
        <p:txBody>
          <a:bodyPr wrap="square" rtlCol="0">
            <a:spAutoFit/>
          </a:bodyPr>
          <a:lstStyle/>
          <a:p>
            <a:r>
              <a:rPr lang="fr-FR" sz="2000" i="1" dirty="0">
                <a:solidFill>
                  <a:srgbClr val="E2AC00"/>
                </a:solidFill>
              </a:rPr>
              <a:t>Pour les 2/3 des membres leur foi agit sur eux</a:t>
            </a:r>
          </a:p>
        </p:txBody>
      </p:sp>
      <p:cxnSp>
        <p:nvCxnSpPr>
          <p:cNvPr id="51" name="Connecteur droit avec flèche 50">
            <a:extLst>
              <a:ext uri="{FF2B5EF4-FFF2-40B4-BE49-F238E27FC236}">
                <a16:creationId xmlns:a16="http://schemas.microsoft.com/office/drawing/2014/main" id="{CAB9D1D8-0A62-4320-9C52-B5617CA0B588}"/>
              </a:ext>
            </a:extLst>
          </p:cNvPr>
          <p:cNvCxnSpPr>
            <a:cxnSpLocks/>
          </p:cNvCxnSpPr>
          <p:nvPr/>
        </p:nvCxnSpPr>
        <p:spPr>
          <a:xfrm>
            <a:off x="8133301" y="2007051"/>
            <a:ext cx="547649" cy="3926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7D34915D-A412-4410-9A74-1C12FE7EF1F8}"/>
              </a:ext>
            </a:extLst>
          </p:cNvPr>
          <p:cNvCxnSpPr>
            <a:cxnSpLocks/>
          </p:cNvCxnSpPr>
          <p:nvPr/>
        </p:nvCxnSpPr>
        <p:spPr>
          <a:xfrm flipV="1">
            <a:off x="6843702" y="2655120"/>
            <a:ext cx="1702837" cy="3068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D7BEBB22-829A-4EE6-942E-F39E96A762DE}"/>
              </a:ext>
            </a:extLst>
          </p:cNvPr>
          <p:cNvSpPr txBox="1"/>
          <p:nvPr/>
        </p:nvSpPr>
        <p:spPr>
          <a:xfrm>
            <a:off x="8734350" y="2379659"/>
            <a:ext cx="1030375" cy="461665"/>
          </a:xfrm>
          <a:prstGeom prst="rect">
            <a:avLst/>
          </a:prstGeom>
          <a:noFill/>
        </p:spPr>
        <p:txBody>
          <a:bodyPr wrap="square" rtlCol="0">
            <a:spAutoFit/>
          </a:bodyPr>
          <a:lstStyle/>
          <a:p>
            <a:r>
              <a:rPr lang="fr-FR" sz="2400" dirty="0"/>
              <a:t>66%</a:t>
            </a:r>
          </a:p>
        </p:txBody>
      </p:sp>
    </p:spTree>
    <p:extLst>
      <p:ext uri="{BB962C8B-B14F-4D97-AF65-F5344CB8AC3E}">
        <p14:creationId xmlns:p14="http://schemas.microsoft.com/office/powerpoint/2010/main" val="41179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9D44D60-D2C0-44D4-9D29-6B0802E7966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2DA547D5-A0A9-49B5-B5E3-B48E769F011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ED75A414-8AA0-4914-AC30-3E10FF2EC18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FE625E14-4CCB-4BD7-9EC4-198696C7D6B4}"/>
              </a:ext>
            </a:extLst>
          </p:cNvPr>
          <p:cNvSpPr txBox="1"/>
          <p:nvPr/>
        </p:nvSpPr>
        <p:spPr>
          <a:xfrm>
            <a:off x="236538" y="2057295"/>
            <a:ext cx="10007600" cy="431800"/>
          </a:xfrm>
          <a:prstGeom prst="rect">
            <a:avLst/>
          </a:prstGeom>
          <a:noFill/>
        </p:spPr>
        <p:txBody>
          <a:bodyPr vert="horz" wrap="square" lIns="0" tIns="0" rIns="0" bIns="0" rtlCol="0" anchor="t" anchorCtr="0">
            <a:noAutofit/>
          </a:bodyPr>
          <a:lstStyle/>
          <a:p>
            <a:r>
              <a:rPr lang="fr-FR" sz="1400" b="1" dirty="0">
                <a:solidFill>
                  <a:srgbClr val="000000"/>
                </a:solidFill>
                <a:latin typeface="Trebuchet MS" panose="020B0603020202020204" pitchFamily="34" charset="0"/>
              </a:rPr>
              <a:t>Au quotidien, je peux dire que :</a:t>
            </a:r>
          </a:p>
        </p:txBody>
      </p:sp>
      <p:sp>
        <p:nvSpPr>
          <p:cNvPr id="13" name="ZoneTexte 12">
            <a:extLst>
              <a:ext uri="{FF2B5EF4-FFF2-40B4-BE49-F238E27FC236}">
                <a16:creationId xmlns:a16="http://schemas.microsoft.com/office/drawing/2014/main" id="{8A623A81-ABBA-401E-8B79-68DCCAFDD812}"/>
              </a:ext>
            </a:extLst>
          </p:cNvPr>
          <p:cNvSpPr txBox="1"/>
          <p:nvPr/>
        </p:nvSpPr>
        <p:spPr>
          <a:xfrm>
            <a:off x="1050926" y="544884"/>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CROIRE</a:t>
            </a:r>
          </a:p>
          <a:p>
            <a:endParaRPr lang="fr-FR" sz="1100" dirty="0">
              <a:solidFill>
                <a:srgbClr val="F9B410"/>
              </a:solidFill>
              <a:latin typeface="Trebuchet MS" panose="020B0603020202020204" pitchFamily="34" charset="0"/>
            </a:endParaRPr>
          </a:p>
          <a:p>
            <a:r>
              <a:rPr lang="fr-FR" sz="2000" i="1" dirty="0">
                <a:solidFill>
                  <a:srgbClr val="E2AC00"/>
                </a:solidFill>
              </a:rPr>
              <a:t>Tous les répondant se disent soutenus par leur foi. </a:t>
            </a:r>
          </a:p>
          <a:p>
            <a:r>
              <a:rPr lang="fr-FR" sz="2000" i="1" dirty="0">
                <a:solidFill>
                  <a:srgbClr val="E2AC00"/>
                </a:solidFill>
              </a:rPr>
              <a:t>Parmi eux 22% se dit vraiment bousculé par elle.</a:t>
            </a:r>
          </a:p>
        </p:txBody>
      </p:sp>
      <p:pic>
        <p:nvPicPr>
          <p:cNvPr id="15" name="Image 14">
            <a:extLst>
              <a:ext uri="{FF2B5EF4-FFF2-40B4-BE49-F238E27FC236}">
                <a16:creationId xmlns:a16="http://schemas.microsoft.com/office/drawing/2014/main" id="{4B485D8F-1A26-434E-9014-F137F2A031C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9334500" y="1926164"/>
            <a:ext cx="1231900" cy="3289300"/>
          </a:xfrm>
          <a:prstGeom prst="rect">
            <a:avLst/>
          </a:prstGeom>
        </p:spPr>
      </p:pic>
      <p:sp>
        <p:nvSpPr>
          <p:cNvPr id="16" name="ZoneTexte 15">
            <a:extLst>
              <a:ext uri="{FF2B5EF4-FFF2-40B4-BE49-F238E27FC236}">
                <a16:creationId xmlns:a16="http://schemas.microsoft.com/office/drawing/2014/main" id="{69D411C0-A71B-4A89-AB68-06848ECE4B59}"/>
              </a:ext>
            </a:extLst>
          </p:cNvPr>
          <p:cNvSpPr txBox="1"/>
          <p:nvPr/>
        </p:nvSpPr>
        <p:spPr>
          <a:xfrm>
            <a:off x="8813800" y="2106507"/>
            <a:ext cx="15113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sp>
        <p:nvSpPr>
          <p:cNvPr id="19" name="Espace réservé du numéro de diapositive 18">
            <a:extLst>
              <a:ext uri="{FF2B5EF4-FFF2-40B4-BE49-F238E27FC236}">
                <a16:creationId xmlns:a16="http://schemas.microsoft.com/office/drawing/2014/main" id="{3D1FCD5A-BDF3-4D0F-BDB2-9EDADF81C3A4}"/>
              </a:ext>
            </a:extLst>
          </p:cNvPr>
          <p:cNvSpPr>
            <a:spLocks noGrp="1"/>
          </p:cNvSpPr>
          <p:nvPr>
            <p:ph type="sldNum" sz="quarter" idx="12"/>
          </p:nvPr>
        </p:nvSpPr>
        <p:spPr/>
        <p:txBody>
          <a:bodyPr/>
          <a:lstStyle/>
          <a:p>
            <a:fld id="{0FC276E7-6A46-4AE4-AB25-A1D9C17034B0}" type="slidenum">
              <a:rPr lang="fr-FR" smtClean="0"/>
              <a:t>12</a:t>
            </a:fld>
            <a:endParaRPr lang="fr-FR" dirty="0"/>
          </a:p>
        </p:txBody>
      </p:sp>
      <p:sp>
        <p:nvSpPr>
          <p:cNvPr id="14" name="Rectangle 5">
            <a:extLst>
              <a:ext uri="{FF2B5EF4-FFF2-40B4-BE49-F238E27FC236}">
                <a16:creationId xmlns:a16="http://schemas.microsoft.com/office/drawing/2014/main" id="{2FE6DF9A-F8EF-4EF6-B9C2-1D18E93478A5}"/>
              </a:ext>
            </a:extLst>
          </p:cNvPr>
          <p:cNvSpPr>
            <a:spLocks noChangeArrowheads="1"/>
          </p:cNvSpPr>
          <p:nvPr/>
        </p:nvSpPr>
        <p:spPr bwMode="auto">
          <a:xfrm>
            <a:off x="7179734" y="5574983"/>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6">
            <a:extLst>
              <a:ext uri="{FF2B5EF4-FFF2-40B4-BE49-F238E27FC236}">
                <a16:creationId xmlns:a16="http://schemas.microsoft.com/office/drawing/2014/main" id="{B4ECA06B-D59B-4E5C-B7F9-DE35D8FCC514}"/>
              </a:ext>
            </a:extLst>
          </p:cNvPr>
          <p:cNvSpPr>
            <a:spLocks noChangeArrowheads="1"/>
          </p:cNvSpPr>
          <p:nvPr/>
        </p:nvSpPr>
        <p:spPr bwMode="auto">
          <a:xfrm>
            <a:off x="7494059" y="5557520"/>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415E68E3-9DC3-4ADF-9824-DCDE48D78580}"/>
              </a:ext>
            </a:extLst>
          </p:cNvPr>
          <p:cNvSpPr>
            <a:spLocks noChangeArrowheads="1"/>
          </p:cNvSpPr>
          <p:nvPr/>
        </p:nvSpPr>
        <p:spPr bwMode="auto">
          <a:xfrm>
            <a:off x="2423584" y="5574983"/>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Rectangle 8">
            <a:extLst>
              <a:ext uri="{FF2B5EF4-FFF2-40B4-BE49-F238E27FC236}">
                <a16:creationId xmlns:a16="http://schemas.microsoft.com/office/drawing/2014/main" id="{ABDE85CB-7CC4-4C85-8FC0-109C5A4691A0}"/>
              </a:ext>
            </a:extLst>
          </p:cNvPr>
          <p:cNvSpPr>
            <a:spLocks noChangeArrowheads="1"/>
          </p:cNvSpPr>
          <p:nvPr/>
        </p:nvSpPr>
        <p:spPr bwMode="auto">
          <a:xfrm>
            <a:off x="2737909" y="5557520"/>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7770942F-D57F-4A5D-801D-624DAE64A07E}"/>
              </a:ext>
            </a:extLst>
          </p:cNvPr>
          <p:cNvSpPr>
            <a:spLocks noChangeArrowheads="1"/>
          </p:cNvSpPr>
          <p:nvPr/>
        </p:nvSpPr>
        <p:spPr bwMode="auto">
          <a:xfrm>
            <a:off x="3744384" y="5574983"/>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Rectangle 10">
            <a:extLst>
              <a:ext uri="{FF2B5EF4-FFF2-40B4-BE49-F238E27FC236}">
                <a16:creationId xmlns:a16="http://schemas.microsoft.com/office/drawing/2014/main" id="{CDD33A28-D0EA-4070-B425-3DB9BBF713D1}"/>
              </a:ext>
            </a:extLst>
          </p:cNvPr>
          <p:cNvSpPr>
            <a:spLocks noChangeArrowheads="1"/>
          </p:cNvSpPr>
          <p:nvPr/>
        </p:nvSpPr>
        <p:spPr bwMode="auto">
          <a:xfrm>
            <a:off x="4058709" y="5557520"/>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3739BD61-9CBA-4E82-BD5F-D5359DF01074}"/>
              </a:ext>
            </a:extLst>
          </p:cNvPr>
          <p:cNvSpPr>
            <a:spLocks noChangeArrowheads="1"/>
          </p:cNvSpPr>
          <p:nvPr/>
        </p:nvSpPr>
        <p:spPr bwMode="auto">
          <a:xfrm>
            <a:off x="4755622" y="5574983"/>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Rectangle 12">
            <a:extLst>
              <a:ext uri="{FF2B5EF4-FFF2-40B4-BE49-F238E27FC236}">
                <a16:creationId xmlns:a16="http://schemas.microsoft.com/office/drawing/2014/main" id="{8D4EAEA7-72A3-4277-9A2D-2686192BAAAE}"/>
              </a:ext>
            </a:extLst>
          </p:cNvPr>
          <p:cNvSpPr>
            <a:spLocks noChangeArrowheads="1"/>
          </p:cNvSpPr>
          <p:nvPr/>
        </p:nvSpPr>
        <p:spPr bwMode="auto">
          <a:xfrm>
            <a:off x="5069947" y="5557520"/>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3">
            <a:extLst>
              <a:ext uri="{FF2B5EF4-FFF2-40B4-BE49-F238E27FC236}">
                <a16:creationId xmlns:a16="http://schemas.microsoft.com/office/drawing/2014/main" id="{90F03A5B-AB41-4EB2-81A8-18E56EF320A4}"/>
              </a:ext>
            </a:extLst>
          </p:cNvPr>
          <p:cNvSpPr>
            <a:spLocks noChangeArrowheads="1"/>
          </p:cNvSpPr>
          <p:nvPr/>
        </p:nvSpPr>
        <p:spPr bwMode="auto">
          <a:xfrm>
            <a:off x="5735109" y="5574983"/>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14">
            <a:extLst>
              <a:ext uri="{FF2B5EF4-FFF2-40B4-BE49-F238E27FC236}">
                <a16:creationId xmlns:a16="http://schemas.microsoft.com/office/drawing/2014/main" id="{F57F4DA3-AEB5-40E4-9B0E-A6433BB40068}"/>
              </a:ext>
            </a:extLst>
          </p:cNvPr>
          <p:cNvSpPr>
            <a:spLocks noChangeArrowheads="1"/>
          </p:cNvSpPr>
          <p:nvPr/>
        </p:nvSpPr>
        <p:spPr bwMode="auto">
          <a:xfrm>
            <a:off x="6049434" y="5557520"/>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2" name="Group 4">
            <a:extLst>
              <a:ext uri="{FF2B5EF4-FFF2-40B4-BE49-F238E27FC236}">
                <a16:creationId xmlns:a16="http://schemas.microsoft.com/office/drawing/2014/main" id="{BEBDEE26-1474-4624-B862-0F3F46E453F0}"/>
              </a:ext>
            </a:extLst>
          </p:cNvPr>
          <p:cNvGrpSpPr>
            <a:grpSpLocks noChangeAspect="1"/>
          </p:cNvGrpSpPr>
          <p:nvPr/>
        </p:nvGrpSpPr>
        <p:grpSpPr bwMode="auto">
          <a:xfrm>
            <a:off x="236538" y="2601278"/>
            <a:ext cx="9263063" cy="2565400"/>
            <a:chOff x="149" y="1293"/>
            <a:chExt cx="5835" cy="1616"/>
          </a:xfrm>
        </p:grpSpPr>
        <p:sp>
          <p:nvSpPr>
            <p:cNvPr id="3" name="AutoShape 3">
              <a:extLst>
                <a:ext uri="{FF2B5EF4-FFF2-40B4-BE49-F238E27FC236}">
                  <a16:creationId xmlns:a16="http://schemas.microsoft.com/office/drawing/2014/main" id="{0CA7C511-CF07-47EF-A02D-8794731E664E}"/>
                </a:ext>
              </a:extLst>
            </p:cNvPr>
            <p:cNvSpPr>
              <a:spLocks noChangeAspect="1" noChangeArrowheads="1" noTextEdit="1"/>
            </p:cNvSpPr>
            <p:nvPr/>
          </p:nvSpPr>
          <p:spPr bwMode="auto">
            <a:xfrm>
              <a:off x="152" y="1293"/>
              <a:ext cx="5832"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 name="Rectangle 5">
              <a:extLst>
                <a:ext uri="{FF2B5EF4-FFF2-40B4-BE49-F238E27FC236}">
                  <a16:creationId xmlns:a16="http://schemas.microsoft.com/office/drawing/2014/main" id="{4B0D9B39-FFA9-4765-9CBB-60F09F29CF6C}"/>
                </a:ext>
              </a:extLst>
            </p:cNvPr>
            <p:cNvSpPr>
              <a:spLocks noChangeArrowheads="1"/>
            </p:cNvSpPr>
            <p:nvPr/>
          </p:nvSpPr>
          <p:spPr bwMode="auto">
            <a:xfrm>
              <a:off x="163" y="1466"/>
              <a:ext cx="9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Ma Foi me soutient</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98E2EC66-CEEA-426C-AB37-39DBEF7116C3}"/>
                </a:ext>
              </a:extLst>
            </p:cNvPr>
            <p:cNvSpPr>
              <a:spLocks noChangeArrowheads="1"/>
            </p:cNvSpPr>
            <p:nvPr/>
          </p:nvSpPr>
          <p:spPr bwMode="auto">
            <a:xfrm>
              <a:off x="2818" y="1348"/>
              <a:ext cx="13" cy="4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8" name="Rectangle 7">
              <a:extLst>
                <a:ext uri="{FF2B5EF4-FFF2-40B4-BE49-F238E27FC236}">
                  <a16:creationId xmlns:a16="http://schemas.microsoft.com/office/drawing/2014/main" id="{416AD3A4-5A3B-4807-981A-EFCE44F37310}"/>
                </a:ext>
              </a:extLst>
            </p:cNvPr>
            <p:cNvSpPr>
              <a:spLocks noChangeArrowheads="1"/>
            </p:cNvSpPr>
            <p:nvPr/>
          </p:nvSpPr>
          <p:spPr bwMode="auto">
            <a:xfrm>
              <a:off x="2829" y="1348"/>
              <a:ext cx="2" cy="41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10" name="Rectangle 8">
              <a:extLst>
                <a:ext uri="{FF2B5EF4-FFF2-40B4-BE49-F238E27FC236}">
                  <a16:creationId xmlns:a16="http://schemas.microsoft.com/office/drawing/2014/main" id="{97A91655-6774-4BD0-82BA-D40A0C134315}"/>
                </a:ext>
              </a:extLst>
            </p:cNvPr>
            <p:cNvSpPr>
              <a:spLocks noChangeArrowheads="1"/>
            </p:cNvSpPr>
            <p:nvPr/>
          </p:nvSpPr>
          <p:spPr bwMode="auto">
            <a:xfrm>
              <a:off x="2829" y="1348"/>
              <a:ext cx="48" cy="41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28" name="Rectangle 9">
              <a:extLst>
                <a:ext uri="{FF2B5EF4-FFF2-40B4-BE49-F238E27FC236}">
                  <a16:creationId xmlns:a16="http://schemas.microsoft.com/office/drawing/2014/main" id="{0FFFE24A-A986-45E6-BAA7-81A52BE4F950}"/>
                </a:ext>
              </a:extLst>
            </p:cNvPr>
            <p:cNvSpPr>
              <a:spLocks noChangeArrowheads="1"/>
            </p:cNvSpPr>
            <p:nvPr/>
          </p:nvSpPr>
          <p:spPr bwMode="auto">
            <a:xfrm>
              <a:off x="2875" y="1348"/>
              <a:ext cx="887" cy="41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29" name="Rectangle 10">
              <a:extLst>
                <a:ext uri="{FF2B5EF4-FFF2-40B4-BE49-F238E27FC236}">
                  <a16:creationId xmlns:a16="http://schemas.microsoft.com/office/drawing/2014/main" id="{B4C4158F-1773-4014-8610-B75721CC1F83}"/>
                </a:ext>
              </a:extLst>
            </p:cNvPr>
            <p:cNvSpPr>
              <a:spLocks noChangeArrowheads="1"/>
            </p:cNvSpPr>
            <p:nvPr/>
          </p:nvSpPr>
          <p:spPr bwMode="auto">
            <a:xfrm>
              <a:off x="3759" y="1348"/>
              <a:ext cx="1431" cy="41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30" name="Rectangle 11">
              <a:extLst>
                <a:ext uri="{FF2B5EF4-FFF2-40B4-BE49-F238E27FC236}">
                  <a16:creationId xmlns:a16="http://schemas.microsoft.com/office/drawing/2014/main" id="{ABB64961-BF9B-4024-BC7E-2B7D5D6EDACF}"/>
                </a:ext>
              </a:extLst>
            </p:cNvPr>
            <p:cNvSpPr>
              <a:spLocks noChangeArrowheads="1"/>
            </p:cNvSpPr>
            <p:nvPr/>
          </p:nvSpPr>
          <p:spPr bwMode="auto">
            <a:xfrm>
              <a:off x="2822"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1" name="Rectangle 12">
              <a:extLst>
                <a:ext uri="{FF2B5EF4-FFF2-40B4-BE49-F238E27FC236}">
                  <a16:creationId xmlns:a16="http://schemas.microsoft.com/office/drawing/2014/main" id="{67548F0B-1DA0-4D4D-B87B-989EF69D6CA9}"/>
                </a:ext>
              </a:extLst>
            </p:cNvPr>
            <p:cNvSpPr>
              <a:spLocks noChangeArrowheads="1"/>
            </p:cNvSpPr>
            <p:nvPr/>
          </p:nvSpPr>
          <p:spPr bwMode="auto">
            <a:xfrm>
              <a:off x="2822"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2" name="Rectangle 13">
              <a:extLst>
                <a:ext uri="{FF2B5EF4-FFF2-40B4-BE49-F238E27FC236}">
                  <a16:creationId xmlns:a16="http://schemas.microsoft.com/office/drawing/2014/main" id="{803C9794-4CE4-4D2C-B22B-15F190F8A5F8}"/>
                </a:ext>
              </a:extLst>
            </p:cNvPr>
            <p:cNvSpPr>
              <a:spLocks noChangeArrowheads="1"/>
            </p:cNvSpPr>
            <p:nvPr/>
          </p:nvSpPr>
          <p:spPr bwMode="auto">
            <a:xfrm>
              <a:off x="2850"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3" name="Rectangle 14">
              <a:extLst>
                <a:ext uri="{FF2B5EF4-FFF2-40B4-BE49-F238E27FC236}">
                  <a16:creationId xmlns:a16="http://schemas.microsoft.com/office/drawing/2014/main" id="{2D4C91C9-93FC-425D-8FDC-2DB8F0A1916C}"/>
                </a:ext>
              </a:extLst>
            </p:cNvPr>
            <p:cNvSpPr>
              <a:spLocks noChangeArrowheads="1"/>
            </p:cNvSpPr>
            <p:nvPr/>
          </p:nvSpPr>
          <p:spPr bwMode="auto">
            <a:xfrm>
              <a:off x="2850"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4" name="Rectangle 15">
              <a:extLst>
                <a:ext uri="{FF2B5EF4-FFF2-40B4-BE49-F238E27FC236}">
                  <a16:creationId xmlns:a16="http://schemas.microsoft.com/office/drawing/2014/main" id="{5EAEA201-9A2A-4855-A7D0-E3151B27826E}"/>
                </a:ext>
              </a:extLst>
            </p:cNvPr>
            <p:cNvSpPr>
              <a:spLocks noChangeArrowheads="1"/>
            </p:cNvSpPr>
            <p:nvPr/>
          </p:nvSpPr>
          <p:spPr bwMode="auto">
            <a:xfrm>
              <a:off x="2877" y="1500"/>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5" name="Rectangle 16">
              <a:extLst>
                <a:ext uri="{FF2B5EF4-FFF2-40B4-BE49-F238E27FC236}">
                  <a16:creationId xmlns:a16="http://schemas.microsoft.com/office/drawing/2014/main" id="{F5AA255E-F903-4B2C-8835-E35D1E56DE84}"/>
                </a:ext>
              </a:extLst>
            </p:cNvPr>
            <p:cNvSpPr>
              <a:spLocks noChangeArrowheads="1"/>
            </p:cNvSpPr>
            <p:nvPr/>
          </p:nvSpPr>
          <p:spPr bwMode="auto">
            <a:xfrm>
              <a:off x="3218" y="150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37%</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6" name="Rectangle 17">
              <a:extLst>
                <a:ext uri="{FF2B5EF4-FFF2-40B4-BE49-F238E27FC236}">
                  <a16:creationId xmlns:a16="http://schemas.microsoft.com/office/drawing/2014/main" id="{B2E8C83C-EADD-402D-B42B-AB33691959EB}"/>
                </a:ext>
              </a:extLst>
            </p:cNvPr>
            <p:cNvSpPr>
              <a:spLocks noChangeArrowheads="1"/>
            </p:cNvSpPr>
            <p:nvPr/>
          </p:nvSpPr>
          <p:spPr bwMode="auto">
            <a:xfrm>
              <a:off x="4374" y="150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60%</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7" name="Rectangle 18">
              <a:extLst>
                <a:ext uri="{FF2B5EF4-FFF2-40B4-BE49-F238E27FC236}">
                  <a16:creationId xmlns:a16="http://schemas.microsoft.com/office/drawing/2014/main" id="{E336D5DA-9BBF-4812-8606-90E8AB4F2329}"/>
                </a:ext>
              </a:extLst>
            </p:cNvPr>
            <p:cNvSpPr>
              <a:spLocks noChangeArrowheads="1"/>
            </p:cNvSpPr>
            <p:nvPr/>
          </p:nvSpPr>
          <p:spPr bwMode="auto">
            <a:xfrm>
              <a:off x="5192"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8" name="Rectangle 19">
              <a:extLst>
                <a:ext uri="{FF2B5EF4-FFF2-40B4-BE49-F238E27FC236}">
                  <a16:creationId xmlns:a16="http://schemas.microsoft.com/office/drawing/2014/main" id="{E33FF820-9B15-4A80-9CC9-F800C5A64257}"/>
                </a:ext>
              </a:extLst>
            </p:cNvPr>
            <p:cNvSpPr>
              <a:spLocks noChangeArrowheads="1"/>
            </p:cNvSpPr>
            <p:nvPr/>
          </p:nvSpPr>
          <p:spPr bwMode="auto">
            <a:xfrm>
              <a:off x="5192" y="155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39" name="Rectangle 20">
              <a:extLst>
                <a:ext uri="{FF2B5EF4-FFF2-40B4-BE49-F238E27FC236}">
                  <a16:creationId xmlns:a16="http://schemas.microsoft.com/office/drawing/2014/main" id="{AE684281-D910-41BC-9E0A-26AD36D92CB5}"/>
                </a:ext>
              </a:extLst>
            </p:cNvPr>
            <p:cNvSpPr>
              <a:spLocks noChangeArrowheads="1"/>
            </p:cNvSpPr>
            <p:nvPr/>
          </p:nvSpPr>
          <p:spPr bwMode="auto">
            <a:xfrm>
              <a:off x="149" y="1912"/>
              <a:ext cx="214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fr-FR" altLang="fr-FR" sz="1400" b="0" i="0" u="none" strike="noStrike" cap="none" normalizeH="0" baseline="0" dirty="0">
                  <a:ln>
                    <a:noFill/>
                  </a:ln>
                  <a:solidFill>
                    <a:srgbClr val="000000"/>
                  </a:solidFill>
                  <a:effectLst/>
                  <a:latin typeface="Trebuchet MS" panose="020B0603020202020204" pitchFamily="34" charset="0"/>
                </a:rPr>
                <a:t>Ma Foi m'aide à relire les actions que j'ai posées </a:t>
              </a:r>
              <a:r>
                <a:rPr lang="fr-FR" altLang="fr-FR" sz="1400" dirty="0">
                  <a:solidFill>
                    <a:srgbClr val="000000"/>
                  </a:solidFill>
                  <a:latin typeface="Trebuchet MS" panose="020B0603020202020204" pitchFamily="34" charset="0"/>
                </a:rPr>
                <a:t>dans l'entreprise</a:t>
              </a:r>
              <a:endParaRPr lang="fr-FR" altLang="fr-FR"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0" name="Rectangle 21">
              <a:extLst>
                <a:ext uri="{FF2B5EF4-FFF2-40B4-BE49-F238E27FC236}">
                  <a16:creationId xmlns:a16="http://schemas.microsoft.com/office/drawing/2014/main" id="{DB7F79D8-248C-4EBF-8D74-78C06CD4C92F}"/>
                </a:ext>
              </a:extLst>
            </p:cNvPr>
            <p:cNvSpPr>
              <a:spLocks noChangeArrowheads="1"/>
            </p:cNvSpPr>
            <p:nvPr/>
          </p:nvSpPr>
          <p:spPr bwMode="auto">
            <a:xfrm>
              <a:off x="273" y="2309"/>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1" name="Rectangle 22">
              <a:extLst>
                <a:ext uri="{FF2B5EF4-FFF2-40B4-BE49-F238E27FC236}">
                  <a16:creationId xmlns:a16="http://schemas.microsoft.com/office/drawing/2014/main" id="{BF24832C-7ACA-4C8F-82C7-37B5585BCBF9}"/>
                </a:ext>
              </a:extLst>
            </p:cNvPr>
            <p:cNvSpPr>
              <a:spLocks noChangeArrowheads="1"/>
            </p:cNvSpPr>
            <p:nvPr/>
          </p:nvSpPr>
          <p:spPr bwMode="auto">
            <a:xfrm>
              <a:off x="2454" y="1870"/>
              <a:ext cx="77" cy="4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2" name="Rectangle 23">
              <a:extLst>
                <a:ext uri="{FF2B5EF4-FFF2-40B4-BE49-F238E27FC236}">
                  <a16:creationId xmlns:a16="http://schemas.microsoft.com/office/drawing/2014/main" id="{A149FAFE-6DD2-41B3-8BBC-FB6CFFB3179C}"/>
                </a:ext>
              </a:extLst>
            </p:cNvPr>
            <p:cNvSpPr>
              <a:spLocks noChangeArrowheads="1"/>
            </p:cNvSpPr>
            <p:nvPr/>
          </p:nvSpPr>
          <p:spPr bwMode="auto">
            <a:xfrm>
              <a:off x="2529" y="1870"/>
              <a:ext cx="32" cy="416"/>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3" name="Rectangle 24">
              <a:extLst>
                <a:ext uri="{FF2B5EF4-FFF2-40B4-BE49-F238E27FC236}">
                  <a16:creationId xmlns:a16="http://schemas.microsoft.com/office/drawing/2014/main" id="{F1AC1AEE-26EE-4D13-8918-A7B1E1A9F286}"/>
                </a:ext>
              </a:extLst>
            </p:cNvPr>
            <p:cNvSpPr>
              <a:spLocks noChangeArrowheads="1"/>
            </p:cNvSpPr>
            <p:nvPr/>
          </p:nvSpPr>
          <p:spPr bwMode="auto">
            <a:xfrm>
              <a:off x="2559" y="1870"/>
              <a:ext cx="318" cy="416"/>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4" name="Rectangle 25">
              <a:extLst>
                <a:ext uri="{FF2B5EF4-FFF2-40B4-BE49-F238E27FC236}">
                  <a16:creationId xmlns:a16="http://schemas.microsoft.com/office/drawing/2014/main" id="{D199F770-165C-42BC-9F07-B1E1BFACED84}"/>
                </a:ext>
              </a:extLst>
            </p:cNvPr>
            <p:cNvSpPr>
              <a:spLocks noChangeArrowheads="1"/>
            </p:cNvSpPr>
            <p:nvPr/>
          </p:nvSpPr>
          <p:spPr bwMode="auto">
            <a:xfrm>
              <a:off x="2875" y="1870"/>
              <a:ext cx="1337" cy="416"/>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5" name="Rectangle 26">
              <a:extLst>
                <a:ext uri="{FF2B5EF4-FFF2-40B4-BE49-F238E27FC236}">
                  <a16:creationId xmlns:a16="http://schemas.microsoft.com/office/drawing/2014/main" id="{61F83BEC-C6BE-45B1-9E01-4D6CAAC12D67}"/>
                </a:ext>
              </a:extLst>
            </p:cNvPr>
            <p:cNvSpPr>
              <a:spLocks noChangeArrowheads="1"/>
            </p:cNvSpPr>
            <p:nvPr/>
          </p:nvSpPr>
          <p:spPr bwMode="auto">
            <a:xfrm>
              <a:off x="4210" y="1870"/>
              <a:ext cx="616" cy="416"/>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46" name="Rectangle 27">
              <a:extLst>
                <a:ext uri="{FF2B5EF4-FFF2-40B4-BE49-F238E27FC236}">
                  <a16:creationId xmlns:a16="http://schemas.microsoft.com/office/drawing/2014/main" id="{2D92C398-4AAA-4C04-AE97-DE5737046873}"/>
                </a:ext>
              </a:extLst>
            </p:cNvPr>
            <p:cNvSpPr>
              <a:spLocks noChangeArrowheads="1"/>
            </p:cNvSpPr>
            <p:nvPr/>
          </p:nvSpPr>
          <p:spPr bwMode="auto">
            <a:xfrm>
              <a:off x="2458" y="2020"/>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3%</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7" name="Rectangle 28">
              <a:extLst>
                <a:ext uri="{FF2B5EF4-FFF2-40B4-BE49-F238E27FC236}">
                  <a16:creationId xmlns:a16="http://schemas.microsoft.com/office/drawing/2014/main" id="{4DAC1C7B-8D42-415C-8C42-97FDCAB11111}"/>
                </a:ext>
              </a:extLst>
            </p:cNvPr>
            <p:cNvSpPr>
              <a:spLocks noChangeArrowheads="1"/>
            </p:cNvSpPr>
            <p:nvPr/>
          </p:nvSpPr>
          <p:spPr bwMode="auto">
            <a:xfrm>
              <a:off x="2629" y="2020"/>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1%</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8" name="Rectangle 29">
              <a:extLst>
                <a:ext uri="{FF2B5EF4-FFF2-40B4-BE49-F238E27FC236}">
                  <a16:creationId xmlns:a16="http://schemas.microsoft.com/office/drawing/2014/main" id="{B548CF52-2F5C-46F0-930C-26C557DD586B}"/>
                </a:ext>
              </a:extLst>
            </p:cNvPr>
            <p:cNvSpPr>
              <a:spLocks noChangeArrowheads="1"/>
            </p:cNvSpPr>
            <p:nvPr/>
          </p:nvSpPr>
          <p:spPr bwMode="auto">
            <a:xfrm>
              <a:off x="2800" y="202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13%</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9" name="Rectangle 30">
              <a:extLst>
                <a:ext uri="{FF2B5EF4-FFF2-40B4-BE49-F238E27FC236}">
                  <a16:creationId xmlns:a16="http://schemas.microsoft.com/office/drawing/2014/main" id="{279FF91D-9C97-481D-9448-87B6ACCBF950}"/>
                </a:ext>
              </a:extLst>
            </p:cNvPr>
            <p:cNvSpPr>
              <a:spLocks noChangeArrowheads="1"/>
            </p:cNvSpPr>
            <p:nvPr/>
          </p:nvSpPr>
          <p:spPr bwMode="auto">
            <a:xfrm>
              <a:off x="3443" y="202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56%</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0" name="Rectangle 31">
              <a:extLst>
                <a:ext uri="{FF2B5EF4-FFF2-40B4-BE49-F238E27FC236}">
                  <a16:creationId xmlns:a16="http://schemas.microsoft.com/office/drawing/2014/main" id="{0079A9B6-5133-408F-AA9B-C05F09574496}"/>
                </a:ext>
              </a:extLst>
            </p:cNvPr>
            <p:cNvSpPr>
              <a:spLocks noChangeArrowheads="1"/>
            </p:cNvSpPr>
            <p:nvPr/>
          </p:nvSpPr>
          <p:spPr bwMode="auto">
            <a:xfrm>
              <a:off x="4417" y="202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26%</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1" name="Rectangle 32">
              <a:extLst>
                <a:ext uri="{FF2B5EF4-FFF2-40B4-BE49-F238E27FC236}">
                  <a16:creationId xmlns:a16="http://schemas.microsoft.com/office/drawing/2014/main" id="{406D6CEB-8C79-4DA5-AA2D-1E7082005C76}"/>
                </a:ext>
              </a:extLst>
            </p:cNvPr>
            <p:cNvSpPr>
              <a:spLocks noChangeArrowheads="1"/>
            </p:cNvSpPr>
            <p:nvPr/>
          </p:nvSpPr>
          <p:spPr bwMode="auto">
            <a:xfrm>
              <a:off x="4829" y="207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2" name="Rectangle 33">
              <a:extLst>
                <a:ext uri="{FF2B5EF4-FFF2-40B4-BE49-F238E27FC236}">
                  <a16:creationId xmlns:a16="http://schemas.microsoft.com/office/drawing/2014/main" id="{E453C819-D6F9-4A7F-AF3A-F3E54A23ABA4}"/>
                </a:ext>
              </a:extLst>
            </p:cNvPr>
            <p:cNvSpPr>
              <a:spLocks noChangeArrowheads="1"/>
            </p:cNvSpPr>
            <p:nvPr/>
          </p:nvSpPr>
          <p:spPr bwMode="auto">
            <a:xfrm>
              <a:off x="4829" y="207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3" name="Rectangle 34">
              <a:extLst>
                <a:ext uri="{FF2B5EF4-FFF2-40B4-BE49-F238E27FC236}">
                  <a16:creationId xmlns:a16="http://schemas.microsoft.com/office/drawing/2014/main" id="{4E1F9A8E-F719-4FCD-BD97-42874CBAD82C}"/>
                </a:ext>
              </a:extLst>
            </p:cNvPr>
            <p:cNvSpPr>
              <a:spLocks noChangeArrowheads="1"/>
            </p:cNvSpPr>
            <p:nvPr/>
          </p:nvSpPr>
          <p:spPr bwMode="auto">
            <a:xfrm>
              <a:off x="163" y="2509"/>
              <a:ext cx="99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Ma Foi me bouscule</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54" name="Rectangle 35">
              <a:extLst>
                <a:ext uri="{FF2B5EF4-FFF2-40B4-BE49-F238E27FC236}">
                  <a16:creationId xmlns:a16="http://schemas.microsoft.com/office/drawing/2014/main" id="{D69048FF-3225-4A00-BDBC-C9360BE75257}"/>
                </a:ext>
              </a:extLst>
            </p:cNvPr>
            <p:cNvSpPr>
              <a:spLocks noChangeArrowheads="1"/>
            </p:cNvSpPr>
            <p:nvPr/>
          </p:nvSpPr>
          <p:spPr bwMode="auto">
            <a:xfrm>
              <a:off x="2158" y="2391"/>
              <a:ext cx="50" cy="4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55" name="Rectangle 36">
              <a:extLst>
                <a:ext uri="{FF2B5EF4-FFF2-40B4-BE49-F238E27FC236}">
                  <a16:creationId xmlns:a16="http://schemas.microsoft.com/office/drawing/2014/main" id="{D895C4CC-A0EC-446B-9940-81041B92589B}"/>
                </a:ext>
              </a:extLst>
            </p:cNvPr>
            <p:cNvSpPr>
              <a:spLocks noChangeArrowheads="1"/>
            </p:cNvSpPr>
            <p:nvPr/>
          </p:nvSpPr>
          <p:spPr bwMode="auto">
            <a:xfrm>
              <a:off x="2206" y="2391"/>
              <a:ext cx="59" cy="41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56" name="Rectangle 37">
              <a:extLst>
                <a:ext uri="{FF2B5EF4-FFF2-40B4-BE49-F238E27FC236}">
                  <a16:creationId xmlns:a16="http://schemas.microsoft.com/office/drawing/2014/main" id="{26EC0857-8F99-4C1D-8941-97AC2AE69248}"/>
                </a:ext>
              </a:extLst>
            </p:cNvPr>
            <p:cNvSpPr>
              <a:spLocks noChangeArrowheads="1"/>
            </p:cNvSpPr>
            <p:nvPr/>
          </p:nvSpPr>
          <p:spPr bwMode="auto">
            <a:xfrm>
              <a:off x="2263" y="2391"/>
              <a:ext cx="614" cy="41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57" name="Rectangle 38">
              <a:extLst>
                <a:ext uri="{FF2B5EF4-FFF2-40B4-BE49-F238E27FC236}">
                  <a16:creationId xmlns:a16="http://schemas.microsoft.com/office/drawing/2014/main" id="{BD5F604B-EE69-415E-94A3-680DC38F917E}"/>
                </a:ext>
              </a:extLst>
            </p:cNvPr>
            <p:cNvSpPr>
              <a:spLocks noChangeArrowheads="1"/>
            </p:cNvSpPr>
            <p:nvPr/>
          </p:nvSpPr>
          <p:spPr bwMode="auto">
            <a:xfrm>
              <a:off x="2875" y="2391"/>
              <a:ext cx="1137" cy="41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58" name="Rectangle 39">
              <a:extLst>
                <a:ext uri="{FF2B5EF4-FFF2-40B4-BE49-F238E27FC236}">
                  <a16:creationId xmlns:a16="http://schemas.microsoft.com/office/drawing/2014/main" id="{FE8044CB-FB37-42E8-A236-7F973E23743B}"/>
                </a:ext>
              </a:extLst>
            </p:cNvPr>
            <p:cNvSpPr>
              <a:spLocks noChangeArrowheads="1"/>
            </p:cNvSpPr>
            <p:nvPr/>
          </p:nvSpPr>
          <p:spPr bwMode="auto">
            <a:xfrm>
              <a:off x="4010" y="2391"/>
              <a:ext cx="521" cy="41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sp>
          <p:nvSpPr>
            <p:cNvPr id="59" name="Rectangle 40">
              <a:extLst>
                <a:ext uri="{FF2B5EF4-FFF2-40B4-BE49-F238E27FC236}">
                  <a16:creationId xmlns:a16="http://schemas.microsoft.com/office/drawing/2014/main" id="{41E97588-76F2-4911-B10F-506FB5D52F45}"/>
                </a:ext>
              </a:extLst>
            </p:cNvPr>
            <p:cNvSpPr>
              <a:spLocks noChangeArrowheads="1"/>
            </p:cNvSpPr>
            <p:nvPr/>
          </p:nvSpPr>
          <p:spPr bwMode="auto">
            <a:xfrm>
              <a:off x="2163" y="2543"/>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0" name="Rectangle 41">
              <a:extLst>
                <a:ext uri="{FF2B5EF4-FFF2-40B4-BE49-F238E27FC236}">
                  <a16:creationId xmlns:a16="http://schemas.microsoft.com/office/drawing/2014/main" id="{4F70C80B-C637-4861-B61A-F14EF81F6C5F}"/>
                </a:ext>
              </a:extLst>
            </p:cNvPr>
            <p:cNvSpPr>
              <a:spLocks noChangeArrowheads="1"/>
            </p:cNvSpPr>
            <p:nvPr/>
          </p:nvSpPr>
          <p:spPr bwMode="auto">
            <a:xfrm>
              <a:off x="2333" y="2543"/>
              <a:ext cx="1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1" name="Rectangle 42">
              <a:extLst>
                <a:ext uri="{FF2B5EF4-FFF2-40B4-BE49-F238E27FC236}">
                  <a16:creationId xmlns:a16="http://schemas.microsoft.com/office/drawing/2014/main" id="{ECB8902F-1BF9-4FDA-B53B-258D7F211C3F}"/>
                </a:ext>
              </a:extLst>
            </p:cNvPr>
            <p:cNvSpPr>
              <a:spLocks noChangeArrowheads="1"/>
            </p:cNvSpPr>
            <p:nvPr/>
          </p:nvSpPr>
          <p:spPr bwMode="auto">
            <a:xfrm>
              <a:off x="2504" y="2543"/>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26%</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2" name="Rectangle 43">
              <a:extLst>
                <a:ext uri="{FF2B5EF4-FFF2-40B4-BE49-F238E27FC236}">
                  <a16:creationId xmlns:a16="http://schemas.microsoft.com/office/drawing/2014/main" id="{DCE55B82-916A-4671-9539-71DE51646903}"/>
                </a:ext>
              </a:extLst>
            </p:cNvPr>
            <p:cNvSpPr>
              <a:spLocks noChangeArrowheads="1"/>
            </p:cNvSpPr>
            <p:nvPr/>
          </p:nvSpPr>
          <p:spPr bwMode="auto">
            <a:xfrm>
              <a:off x="3343" y="2543"/>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48%</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3" name="Rectangle 44">
              <a:extLst>
                <a:ext uri="{FF2B5EF4-FFF2-40B4-BE49-F238E27FC236}">
                  <a16:creationId xmlns:a16="http://schemas.microsoft.com/office/drawing/2014/main" id="{18187079-9080-4A9F-8036-A2DDF6A6D07F}"/>
                </a:ext>
              </a:extLst>
            </p:cNvPr>
            <p:cNvSpPr>
              <a:spLocks noChangeArrowheads="1"/>
            </p:cNvSpPr>
            <p:nvPr/>
          </p:nvSpPr>
          <p:spPr bwMode="auto">
            <a:xfrm>
              <a:off x="4169" y="2543"/>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Arial" panose="020B0604020202020204" pitchFamily="34" charset="0"/>
                </a:rPr>
                <a:t>22%</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4" name="Rectangle 45">
              <a:extLst>
                <a:ext uri="{FF2B5EF4-FFF2-40B4-BE49-F238E27FC236}">
                  <a16:creationId xmlns:a16="http://schemas.microsoft.com/office/drawing/2014/main" id="{85CE80F8-8646-42F6-8B4E-74533BE7B8EF}"/>
                </a:ext>
              </a:extLst>
            </p:cNvPr>
            <p:cNvSpPr>
              <a:spLocks noChangeArrowheads="1"/>
            </p:cNvSpPr>
            <p:nvPr/>
          </p:nvSpPr>
          <p:spPr bwMode="auto">
            <a:xfrm>
              <a:off x="4533" y="2600"/>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5" name="Rectangle 46">
              <a:extLst>
                <a:ext uri="{FF2B5EF4-FFF2-40B4-BE49-F238E27FC236}">
                  <a16:creationId xmlns:a16="http://schemas.microsoft.com/office/drawing/2014/main" id="{C7C6EE76-BE9E-4A5E-8B2F-60DAFBB1AAF1}"/>
                </a:ext>
              </a:extLst>
            </p:cNvPr>
            <p:cNvSpPr>
              <a:spLocks noChangeArrowheads="1"/>
            </p:cNvSpPr>
            <p:nvPr/>
          </p:nvSpPr>
          <p:spPr bwMode="auto">
            <a:xfrm>
              <a:off x="4533" y="2600"/>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66" name="Line 47">
              <a:extLst>
                <a:ext uri="{FF2B5EF4-FFF2-40B4-BE49-F238E27FC236}">
                  <a16:creationId xmlns:a16="http://schemas.microsoft.com/office/drawing/2014/main" id="{E40F3383-5CD6-455A-A3F4-FF0599E0A46F}"/>
                </a:ext>
              </a:extLst>
            </p:cNvPr>
            <p:cNvSpPr>
              <a:spLocks noChangeShapeType="1"/>
            </p:cNvSpPr>
            <p:nvPr/>
          </p:nvSpPr>
          <p:spPr bwMode="auto">
            <a:xfrm>
              <a:off x="2875" y="1293"/>
              <a:ext cx="0" cy="1566"/>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dirty="0"/>
            </a:p>
          </p:txBody>
        </p:sp>
        <p:sp>
          <p:nvSpPr>
            <p:cNvPr id="67" name="Rectangle 48">
              <a:extLst>
                <a:ext uri="{FF2B5EF4-FFF2-40B4-BE49-F238E27FC236}">
                  <a16:creationId xmlns:a16="http://schemas.microsoft.com/office/drawing/2014/main" id="{07448DB0-39DF-4177-B2D4-06142EA055D5}"/>
                </a:ext>
              </a:extLst>
            </p:cNvPr>
            <p:cNvSpPr>
              <a:spLocks noChangeArrowheads="1"/>
            </p:cNvSpPr>
            <p:nvPr/>
          </p:nvSpPr>
          <p:spPr bwMode="auto">
            <a:xfrm>
              <a:off x="152" y="1293"/>
              <a:ext cx="5784"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dirty="0"/>
            </a:p>
          </p:txBody>
        </p:sp>
      </p:grpSp>
      <p:sp>
        <p:nvSpPr>
          <p:cNvPr id="68" name="Espace réservé du contenu 2">
            <a:extLst>
              <a:ext uri="{FF2B5EF4-FFF2-40B4-BE49-F238E27FC236}">
                <a16:creationId xmlns:a16="http://schemas.microsoft.com/office/drawing/2014/main" id="{4C0B467E-11A6-4C49-BCA8-EB1A702C17C7}"/>
              </a:ext>
            </a:extLst>
          </p:cNvPr>
          <p:cNvSpPr txBox="1">
            <a:spLocks/>
          </p:cNvSpPr>
          <p:nvPr/>
        </p:nvSpPr>
        <p:spPr>
          <a:xfrm>
            <a:off x="1046957" y="6320259"/>
            <a:ext cx="8691403" cy="871116"/>
          </a:xfrm>
          <a:prstGeom prst="rect">
            <a:avLst/>
          </a:prstGeom>
        </p:spPr>
        <p:txBody>
          <a:bodyPr>
            <a:normAutofit/>
          </a:bodyPr>
          <a:lstStyle>
            <a:lvl1pPr marL="100199" indent="-100199" algn="l" defTabSz="400797" rtl="0" eaLnBrk="1" latinLnBrk="0" hangingPunct="1">
              <a:lnSpc>
                <a:spcPct val="90000"/>
              </a:lnSpc>
              <a:spcBef>
                <a:spcPts val="438"/>
              </a:spcBef>
              <a:buFont typeface="Arial" panose="020B0604020202020204" pitchFamily="34" charset="0"/>
              <a:buChar char="•"/>
              <a:defRPr sz="1228" kern="1200">
                <a:solidFill>
                  <a:schemeClr val="tx1"/>
                </a:solidFill>
                <a:latin typeface="+mn-lt"/>
                <a:ea typeface="+mn-ea"/>
                <a:cs typeface="+mn-cs"/>
              </a:defRPr>
            </a:lvl1pPr>
            <a:lvl2pPr marL="300597" indent="-100199" algn="l" defTabSz="400797" rtl="0" eaLnBrk="1" latinLnBrk="0" hangingPunct="1">
              <a:lnSpc>
                <a:spcPct val="90000"/>
              </a:lnSpc>
              <a:spcBef>
                <a:spcPts val="219"/>
              </a:spcBef>
              <a:buFont typeface="Arial" panose="020B0604020202020204" pitchFamily="34" charset="0"/>
              <a:buChar char="•"/>
              <a:defRPr sz="1052" kern="1200">
                <a:solidFill>
                  <a:schemeClr val="tx1"/>
                </a:solidFill>
                <a:latin typeface="+mn-lt"/>
                <a:ea typeface="+mn-ea"/>
                <a:cs typeface="+mn-cs"/>
              </a:defRPr>
            </a:lvl2pPr>
            <a:lvl3pPr marL="500996" indent="-100199" algn="l" defTabSz="400797" rtl="0" eaLnBrk="1" latinLnBrk="0" hangingPunct="1">
              <a:lnSpc>
                <a:spcPct val="90000"/>
              </a:lnSpc>
              <a:spcBef>
                <a:spcPts val="219"/>
              </a:spcBef>
              <a:buFont typeface="Arial" panose="020B0604020202020204" pitchFamily="34" charset="0"/>
              <a:buChar char="•"/>
              <a:defRPr sz="876" kern="1200">
                <a:solidFill>
                  <a:schemeClr val="tx1"/>
                </a:solidFill>
                <a:latin typeface="+mn-lt"/>
                <a:ea typeface="+mn-ea"/>
                <a:cs typeface="+mn-cs"/>
              </a:defRPr>
            </a:lvl3pPr>
            <a:lvl4pPr marL="701394"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4pPr>
            <a:lvl5pPr marL="901792"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5pPr>
            <a:lvl6pPr marL="1102190"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2588"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2987"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385"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fr-FR" sz="1800" dirty="0"/>
              <a:t>Ceux qui se disent particulièrement bousculés par leur foi sont particulièrement sont plus soucieux d’évangélisation et d’attention aux plus démunis.  </a:t>
            </a:r>
          </a:p>
        </p:txBody>
      </p:sp>
    </p:spTree>
    <p:extLst>
      <p:ext uri="{BB962C8B-B14F-4D97-AF65-F5344CB8AC3E}">
        <p14:creationId xmlns:p14="http://schemas.microsoft.com/office/powerpoint/2010/main" val="40680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DE0DDF0-1647-4967-93FC-1927DBD9139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3CFA529F-DB1F-4293-AFA8-549DD8058F9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7064826"/>
            <a:ext cx="190500" cy="508000"/>
          </a:xfrm>
          <a:prstGeom prst="rect">
            <a:avLst/>
          </a:prstGeom>
        </p:spPr>
      </p:pic>
      <p:pic>
        <p:nvPicPr>
          <p:cNvPr id="9" name="Image 8">
            <a:extLst>
              <a:ext uri="{FF2B5EF4-FFF2-40B4-BE49-F238E27FC236}">
                <a16:creationId xmlns:a16="http://schemas.microsoft.com/office/drawing/2014/main" id="{C626FAE2-E778-4C96-81FD-F2AD8F516FF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6" name="ZoneTexte 15">
            <a:extLst>
              <a:ext uri="{FF2B5EF4-FFF2-40B4-BE49-F238E27FC236}">
                <a16:creationId xmlns:a16="http://schemas.microsoft.com/office/drawing/2014/main" id="{18B00B1B-86A5-4E7F-ACF2-35A71851ED47}"/>
              </a:ext>
            </a:extLst>
          </p:cNvPr>
          <p:cNvSpPr txBox="1"/>
          <p:nvPr/>
        </p:nvSpPr>
        <p:spPr>
          <a:xfrm>
            <a:off x="1052557" y="500951"/>
            <a:ext cx="7162952"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CROIRE</a:t>
            </a:r>
          </a:p>
          <a:p>
            <a:endParaRPr lang="fr-FR" sz="2000" i="1" dirty="0">
              <a:solidFill>
                <a:srgbClr val="E2AC00"/>
              </a:solidFill>
            </a:endParaRPr>
          </a:p>
          <a:p>
            <a:r>
              <a:rPr lang="fr-FR" sz="2000" i="1" dirty="0">
                <a:solidFill>
                  <a:srgbClr val="E2AC00"/>
                </a:solidFill>
              </a:rPr>
              <a:t>Ce qui nourrit le plus la foi : la rencontre et la pratique de la prière communautaire</a:t>
            </a:r>
          </a:p>
        </p:txBody>
      </p:sp>
      <p:sp>
        <p:nvSpPr>
          <p:cNvPr id="24" name="Espace réservé du numéro de diapositive 23">
            <a:extLst>
              <a:ext uri="{FF2B5EF4-FFF2-40B4-BE49-F238E27FC236}">
                <a16:creationId xmlns:a16="http://schemas.microsoft.com/office/drawing/2014/main" id="{05A8D874-F441-4355-ABD0-151B12F751AE}"/>
              </a:ext>
            </a:extLst>
          </p:cNvPr>
          <p:cNvSpPr>
            <a:spLocks noGrp="1"/>
          </p:cNvSpPr>
          <p:nvPr>
            <p:ph type="sldNum" sz="quarter" idx="12"/>
          </p:nvPr>
        </p:nvSpPr>
        <p:spPr>
          <a:xfrm>
            <a:off x="7551093" y="7137328"/>
            <a:ext cx="2405659" cy="402482"/>
          </a:xfrm>
        </p:spPr>
        <p:txBody>
          <a:bodyPr/>
          <a:lstStyle/>
          <a:p>
            <a:fld id="{0FC276E7-6A46-4AE4-AB25-A1D9C17034B0}" type="slidenum">
              <a:rPr lang="fr-FR" smtClean="0"/>
              <a:t>13</a:t>
            </a:fld>
            <a:endParaRPr lang="fr-FR" dirty="0"/>
          </a:p>
        </p:txBody>
      </p:sp>
      <p:sp>
        <p:nvSpPr>
          <p:cNvPr id="17" name="Rectangle 5">
            <a:extLst>
              <a:ext uri="{FF2B5EF4-FFF2-40B4-BE49-F238E27FC236}">
                <a16:creationId xmlns:a16="http://schemas.microsoft.com/office/drawing/2014/main" id="{43AD243E-40D1-4BC0-A055-35EC1F11BBAC}"/>
              </a:ext>
            </a:extLst>
          </p:cNvPr>
          <p:cNvSpPr>
            <a:spLocks noChangeArrowheads="1"/>
          </p:cNvSpPr>
          <p:nvPr/>
        </p:nvSpPr>
        <p:spPr bwMode="auto">
          <a:xfrm>
            <a:off x="7179734" y="6792886"/>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Rectangle 6">
            <a:extLst>
              <a:ext uri="{FF2B5EF4-FFF2-40B4-BE49-F238E27FC236}">
                <a16:creationId xmlns:a16="http://schemas.microsoft.com/office/drawing/2014/main" id="{96D4555C-93A5-4BB7-9CBF-47AD2ECAED74}"/>
              </a:ext>
            </a:extLst>
          </p:cNvPr>
          <p:cNvSpPr>
            <a:spLocks noChangeArrowheads="1"/>
          </p:cNvSpPr>
          <p:nvPr/>
        </p:nvSpPr>
        <p:spPr bwMode="auto">
          <a:xfrm>
            <a:off x="7494059" y="6775423"/>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7">
            <a:extLst>
              <a:ext uri="{FF2B5EF4-FFF2-40B4-BE49-F238E27FC236}">
                <a16:creationId xmlns:a16="http://schemas.microsoft.com/office/drawing/2014/main" id="{F26AE966-ACCB-463B-9707-BB429443BAC2}"/>
              </a:ext>
            </a:extLst>
          </p:cNvPr>
          <p:cNvSpPr>
            <a:spLocks noChangeArrowheads="1"/>
          </p:cNvSpPr>
          <p:nvPr/>
        </p:nvSpPr>
        <p:spPr bwMode="auto">
          <a:xfrm>
            <a:off x="2423584" y="6792886"/>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Rectangle 8">
            <a:extLst>
              <a:ext uri="{FF2B5EF4-FFF2-40B4-BE49-F238E27FC236}">
                <a16:creationId xmlns:a16="http://schemas.microsoft.com/office/drawing/2014/main" id="{43DCD285-BE5E-450F-8AF7-7033AD420872}"/>
              </a:ext>
            </a:extLst>
          </p:cNvPr>
          <p:cNvSpPr>
            <a:spLocks noChangeArrowheads="1"/>
          </p:cNvSpPr>
          <p:nvPr/>
        </p:nvSpPr>
        <p:spPr bwMode="auto">
          <a:xfrm>
            <a:off x="2737909" y="6775423"/>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9">
            <a:extLst>
              <a:ext uri="{FF2B5EF4-FFF2-40B4-BE49-F238E27FC236}">
                <a16:creationId xmlns:a16="http://schemas.microsoft.com/office/drawing/2014/main" id="{A77880A8-1CE2-4F5E-BBB9-83E415F33009}"/>
              </a:ext>
            </a:extLst>
          </p:cNvPr>
          <p:cNvSpPr>
            <a:spLocks noChangeArrowheads="1"/>
          </p:cNvSpPr>
          <p:nvPr/>
        </p:nvSpPr>
        <p:spPr bwMode="auto">
          <a:xfrm>
            <a:off x="3744384" y="6792886"/>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10">
            <a:extLst>
              <a:ext uri="{FF2B5EF4-FFF2-40B4-BE49-F238E27FC236}">
                <a16:creationId xmlns:a16="http://schemas.microsoft.com/office/drawing/2014/main" id="{A17210D6-4517-472F-B6F1-F7B1B1D635A7}"/>
              </a:ext>
            </a:extLst>
          </p:cNvPr>
          <p:cNvSpPr>
            <a:spLocks noChangeArrowheads="1"/>
          </p:cNvSpPr>
          <p:nvPr/>
        </p:nvSpPr>
        <p:spPr bwMode="auto">
          <a:xfrm>
            <a:off x="4058709" y="6775423"/>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8" name="Rectangle 11">
            <a:extLst>
              <a:ext uri="{FF2B5EF4-FFF2-40B4-BE49-F238E27FC236}">
                <a16:creationId xmlns:a16="http://schemas.microsoft.com/office/drawing/2014/main" id="{9F5A6AAE-5613-4A8F-B90F-1E50ACE962B5}"/>
              </a:ext>
            </a:extLst>
          </p:cNvPr>
          <p:cNvSpPr>
            <a:spLocks noChangeArrowheads="1"/>
          </p:cNvSpPr>
          <p:nvPr/>
        </p:nvSpPr>
        <p:spPr bwMode="auto">
          <a:xfrm>
            <a:off x="4755622" y="6792886"/>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Rectangle 12">
            <a:extLst>
              <a:ext uri="{FF2B5EF4-FFF2-40B4-BE49-F238E27FC236}">
                <a16:creationId xmlns:a16="http://schemas.microsoft.com/office/drawing/2014/main" id="{443C7E84-8AC6-4B8C-8165-89FA1E5599A4}"/>
              </a:ext>
            </a:extLst>
          </p:cNvPr>
          <p:cNvSpPr>
            <a:spLocks noChangeArrowheads="1"/>
          </p:cNvSpPr>
          <p:nvPr/>
        </p:nvSpPr>
        <p:spPr bwMode="auto">
          <a:xfrm>
            <a:off x="5069947" y="6775423"/>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 name="Rectangle 13">
            <a:extLst>
              <a:ext uri="{FF2B5EF4-FFF2-40B4-BE49-F238E27FC236}">
                <a16:creationId xmlns:a16="http://schemas.microsoft.com/office/drawing/2014/main" id="{8DCF23CB-87C8-4690-8EEB-D98080C9C933}"/>
              </a:ext>
            </a:extLst>
          </p:cNvPr>
          <p:cNvSpPr>
            <a:spLocks noChangeArrowheads="1"/>
          </p:cNvSpPr>
          <p:nvPr/>
        </p:nvSpPr>
        <p:spPr bwMode="auto">
          <a:xfrm>
            <a:off x="5735109" y="6792886"/>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Rectangle 14">
            <a:extLst>
              <a:ext uri="{FF2B5EF4-FFF2-40B4-BE49-F238E27FC236}">
                <a16:creationId xmlns:a16="http://schemas.microsoft.com/office/drawing/2014/main" id="{7C3F16BD-E7DD-4C6A-9B01-F118CD2A997A}"/>
              </a:ext>
            </a:extLst>
          </p:cNvPr>
          <p:cNvSpPr>
            <a:spLocks noChangeArrowheads="1"/>
          </p:cNvSpPr>
          <p:nvPr/>
        </p:nvSpPr>
        <p:spPr bwMode="auto">
          <a:xfrm>
            <a:off x="6049434" y="6775423"/>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AutoShape 3">
            <a:extLst>
              <a:ext uri="{FF2B5EF4-FFF2-40B4-BE49-F238E27FC236}">
                <a16:creationId xmlns:a16="http://schemas.microsoft.com/office/drawing/2014/main" id="{04DF6DAA-403B-44D2-91EE-49A0708D9C1B}"/>
              </a:ext>
            </a:extLst>
          </p:cNvPr>
          <p:cNvSpPr>
            <a:spLocks noChangeAspect="1" noChangeArrowheads="1" noTextEdit="1"/>
          </p:cNvSpPr>
          <p:nvPr/>
        </p:nvSpPr>
        <p:spPr bwMode="auto">
          <a:xfrm>
            <a:off x="733666" y="5308600"/>
            <a:ext cx="92583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4" name="Rectangle 41">
            <a:extLst>
              <a:ext uri="{FF2B5EF4-FFF2-40B4-BE49-F238E27FC236}">
                <a16:creationId xmlns:a16="http://schemas.microsoft.com/office/drawing/2014/main" id="{DFFC457C-F530-43BD-859E-4BBA2619DA7E}"/>
              </a:ext>
            </a:extLst>
          </p:cNvPr>
          <p:cNvSpPr>
            <a:spLocks noChangeArrowheads="1"/>
          </p:cNvSpPr>
          <p:nvPr/>
        </p:nvSpPr>
        <p:spPr bwMode="auto">
          <a:xfrm>
            <a:off x="4201740" y="628549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5" name="Rectangle 42">
            <a:extLst>
              <a:ext uri="{FF2B5EF4-FFF2-40B4-BE49-F238E27FC236}">
                <a16:creationId xmlns:a16="http://schemas.microsoft.com/office/drawing/2014/main" id="{AB804B2F-42B2-4BCF-9781-5E3EB5E9E249}"/>
              </a:ext>
            </a:extLst>
          </p:cNvPr>
          <p:cNvSpPr>
            <a:spLocks noChangeArrowheads="1"/>
          </p:cNvSpPr>
          <p:nvPr/>
        </p:nvSpPr>
        <p:spPr bwMode="auto">
          <a:xfrm>
            <a:off x="4201740" y="628549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0" name="Rectangle 47">
            <a:extLst>
              <a:ext uri="{FF2B5EF4-FFF2-40B4-BE49-F238E27FC236}">
                <a16:creationId xmlns:a16="http://schemas.microsoft.com/office/drawing/2014/main" id="{C7C00264-614E-4DF8-B63E-706297E0CD72}"/>
              </a:ext>
            </a:extLst>
          </p:cNvPr>
          <p:cNvSpPr>
            <a:spLocks noChangeArrowheads="1"/>
          </p:cNvSpPr>
          <p:nvPr/>
        </p:nvSpPr>
        <p:spPr bwMode="auto">
          <a:xfrm>
            <a:off x="7956178" y="628549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1" name="Rectangle 48">
            <a:extLst>
              <a:ext uri="{FF2B5EF4-FFF2-40B4-BE49-F238E27FC236}">
                <a16:creationId xmlns:a16="http://schemas.microsoft.com/office/drawing/2014/main" id="{22996ABE-A5FA-4DD1-898E-B1171F4FB6B8}"/>
              </a:ext>
            </a:extLst>
          </p:cNvPr>
          <p:cNvSpPr>
            <a:spLocks noChangeArrowheads="1"/>
          </p:cNvSpPr>
          <p:nvPr/>
        </p:nvSpPr>
        <p:spPr bwMode="auto">
          <a:xfrm>
            <a:off x="7956178" y="628549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grpSp>
        <p:nvGrpSpPr>
          <p:cNvPr id="2" name="Groupe 1">
            <a:extLst>
              <a:ext uri="{FF2B5EF4-FFF2-40B4-BE49-F238E27FC236}">
                <a16:creationId xmlns:a16="http://schemas.microsoft.com/office/drawing/2014/main" id="{BC484BEB-F753-4E10-BCB3-B648F0165C55}"/>
              </a:ext>
            </a:extLst>
          </p:cNvPr>
          <p:cNvGrpSpPr/>
          <p:nvPr/>
        </p:nvGrpSpPr>
        <p:grpSpPr>
          <a:xfrm>
            <a:off x="172509" y="1686675"/>
            <a:ext cx="10962457" cy="4773677"/>
            <a:chOff x="172509" y="1742326"/>
            <a:chExt cx="10962457" cy="3807611"/>
          </a:xfrm>
        </p:grpSpPr>
        <p:sp>
          <p:nvSpPr>
            <p:cNvPr id="12" name="ZoneTexte 11">
              <a:extLst>
                <a:ext uri="{FF2B5EF4-FFF2-40B4-BE49-F238E27FC236}">
                  <a16:creationId xmlns:a16="http://schemas.microsoft.com/office/drawing/2014/main" id="{E79D35A1-39BA-4453-A7E7-ACBD7B7B518F}"/>
                </a:ext>
              </a:extLst>
            </p:cNvPr>
            <p:cNvSpPr txBox="1"/>
            <p:nvPr/>
          </p:nvSpPr>
          <p:spPr>
            <a:xfrm>
              <a:off x="172509" y="2100682"/>
              <a:ext cx="7899400" cy="418652"/>
            </a:xfrm>
            <a:prstGeom prst="rect">
              <a:avLst/>
            </a:prstGeom>
            <a:noFill/>
          </p:spPr>
          <p:txBody>
            <a:bodyPr vert="horz" wrap="square" lIns="0" tIns="0" rIns="0" bIns="0" rtlCol="0" anchor="t" anchorCtr="0">
              <a:noAutofit/>
            </a:bodyPr>
            <a:lstStyle/>
            <a:p>
              <a:r>
                <a:rPr lang="fr-FR" b="1" dirty="0">
                  <a:solidFill>
                    <a:srgbClr val="000000"/>
                  </a:solidFill>
                  <a:latin typeface="Trebuchet MS" panose="020B0603020202020204" pitchFamily="34" charset="0"/>
                </a:rPr>
                <a:t>Ma Foi se nourrit :</a:t>
              </a:r>
            </a:p>
          </p:txBody>
        </p:sp>
        <p:sp>
          <p:nvSpPr>
            <p:cNvPr id="21" name="ZoneTexte 20">
              <a:extLst>
                <a:ext uri="{FF2B5EF4-FFF2-40B4-BE49-F238E27FC236}">
                  <a16:creationId xmlns:a16="http://schemas.microsoft.com/office/drawing/2014/main" id="{CB26D2D9-40A9-4C13-8931-ED1A42C85394}"/>
                </a:ext>
              </a:extLst>
            </p:cNvPr>
            <p:cNvSpPr txBox="1"/>
            <p:nvPr/>
          </p:nvSpPr>
          <p:spPr>
            <a:xfrm>
              <a:off x="9442450" y="1742326"/>
              <a:ext cx="1511300" cy="541784"/>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sp>
          <p:nvSpPr>
            <p:cNvPr id="23" name="AutoShape 3">
              <a:extLst>
                <a:ext uri="{FF2B5EF4-FFF2-40B4-BE49-F238E27FC236}">
                  <a16:creationId xmlns:a16="http://schemas.microsoft.com/office/drawing/2014/main" id="{0FB386B4-ADE4-4CF1-B22C-A4D1117A0617}"/>
                </a:ext>
              </a:extLst>
            </p:cNvPr>
            <p:cNvSpPr>
              <a:spLocks noChangeAspect="1" noChangeArrowheads="1" noTextEdit="1"/>
            </p:cNvSpPr>
            <p:nvPr/>
          </p:nvSpPr>
          <p:spPr bwMode="auto">
            <a:xfrm>
              <a:off x="9903066" y="2360650"/>
              <a:ext cx="123190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4" name="Rectangle 5">
              <a:extLst>
                <a:ext uri="{FF2B5EF4-FFF2-40B4-BE49-F238E27FC236}">
                  <a16:creationId xmlns:a16="http://schemas.microsoft.com/office/drawing/2014/main" id="{C4D99445-2975-42B3-8BB3-A33E2F865703}"/>
                </a:ext>
              </a:extLst>
            </p:cNvPr>
            <p:cNvSpPr>
              <a:spLocks noChangeArrowheads="1"/>
            </p:cNvSpPr>
            <p:nvPr/>
          </p:nvSpPr>
          <p:spPr bwMode="auto">
            <a:xfrm>
              <a:off x="9906241" y="2363825"/>
              <a:ext cx="660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5" name="Rectangle 6">
              <a:extLst>
                <a:ext uri="{FF2B5EF4-FFF2-40B4-BE49-F238E27FC236}">
                  <a16:creationId xmlns:a16="http://schemas.microsoft.com/office/drawing/2014/main" id="{3E484E2C-3A81-4502-AECB-C0E792242D6B}"/>
                </a:ext>
              </a:extLst>
            </p:cNvPr>
            <p:cNvSpPr>
              <a:spLocks noChangeArrowheads="1"/>
            </p:cNvSpPr>
            <p:nvPr/>
          </p:nvSpPr>
          <p:spPr bwMode="auto">
            <a:xfrm>
              <a:off x="10091979" y="2522575"/>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97%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6" name="Rectangle 7">
              <a:extLst>
                <a:ext uri="{FF2B5EF4-FFF2-40B4-BE49-F238E27FC236}">
                  <a16:creationId xmlns:a16="http://schemas.microsoft.com/office/drawing/2014/main" id="{93D4880E-4506-48A7-934D-844533221330}"/>
                </a:ext>
              </a:extLst>
            </p:cNvPr>
            <p:cNvSpPr>
              <a:spLocks noChangeArrowheads="1"/>
            </p:cNvSpPr>
            <p:nvPr/>
          </p:nvSpPr>
          <p:spPr bwMode="auto">
            <a:xfrm>
              <a:off x="9906241" y="2865475"/>
              <a:ext cx="660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7" name="Rectangle 8">
              <a:extLst>
                <a:ext uri="{FF2B5EF4-FFF2-40B4-BE49-F238E27FC236}">
                  <a16:creationId xmlns:a16="http://schemas.microsoft.com/office/drawing/2014/main" id="{42370253-6106-4618-8D84-95117E6BB7EA}"/>
                </a:ext>
              </a:extLst>
            </p:cNvPr>
            <p:cNvSpPr>
              <a:spLocks noChangeArrowheads="1"/>
            </p:cNvSpPr>
            <p:nvPr/>
          </p:nvSpPr>
          <p:spPr bwMode="auto">
            <a:xfrm>
              <a:off x="10091979" y="3022637"/>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90%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8" name="Rectangle 9">
              <a:extLst>
                <a:ext uri="{FF2B5EF4-FFF2-40B4-BE49-F238E27FC236}">
                  <a16:creationId xmlns:a16="http://schemas.microsoft.com/office/drawing/2014/main" id="{6785F0AF-ADB7-4930-ADF1-A101294F5E50}"/>
                </a:ext>
              </a:extLst>
            </p:cNvPr>
            <p:cNvSpPr>
              <a:spLocks noChangeArrowheads="1"/>
            </p:cNvSpPr>
            <p:nvPr/>
          </p:nvSpPr>
          <p:spPr bwMode="auto">
            <a:xfrm>
              <a:off x="9906241" y="3367125"/>
              <a:ext cx="660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9" name="Rectangle 10">
              <a:extLst>
                <a:ext uri="{FF2B5EF4-FFF2-40B4-BE49-F238E27FC236}">
                  <a16:creationId xmlns:a16="http://schemas.microsoft.com/office/drawing/2014/main" id="{65B3E7D2-C571-4DDF-942C-9506C045015C}"/>
                </a:ext>
              </a:extLst>
            </p:cNvPr>
            <p:cNvSpPr>
              <a:spLocks noChangeArrowheads="1"/>
            </p:cNvSpPr>
            <p:nvPr/>
          </p:nvSpPr>
          <p:spPr bwMode="auto">
            <a:xfrm>
              <a:off x="10091979" y="3524287"/>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88%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0" name="Rectangle 11">
              <a:extLst>
                <a:ext uri="{FF2B5EF4-FFF2-40B4-BE49-F238E27FC236}">
                  <a16:creationId xmlns:a16="http://schemas.microsoft.com/office/drawing/2014/main" id="{CF25104B-5FC3-4D11-A3F0-DD40E3B6BC3C}"/>
                </a:ext>
              </a:extLst>
            </p:cNvPr>
            <p:cNvSpPr>
              <a:spLocks noChangeArrowheads="1"/>
            </p:cNvSpPr>
            <p:nvPr/>
          </p:nvSpPr>
          <p:spPr bwMode="auto">
            <a:xfrm>
              <a:off x="9906241" y="3867187"/>
              <a:ext cx="660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1" name="Rectangle 12">
              <a:extLst>
                <a:ext uri="{FF2B5EF4-FFF2-40B4-BE49-F238E27FC236}">
                  <a16:creationId xmlns:a16="http://schemas.microsoft.com/office/drawing/2014/main" id="{BE43631E-E47E-4F1A-999B-A3C7F0339E1B}"/>
                </a:ext>
              </a:extLst>
            </p:cNvPr>
            <p:cNvSpPr>
              <a:spLocks noChangeArrowheads="1"/>
            </p:cNvSpPr>
            <p:nvPr/>
          </p:nvSpPr>
          <p:spPr bwMode="auto">
            <a:xfrm>
              <a:off x="10091979" y="4025937"/>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88%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2" name="Rectangle 13">
              <a:extLst>
                <a:ext uri="{FF2B5EF4-FFF2-40B4-BE49-F238E27FC236}">
                  <a16:creationId xmlns:a16="http://schemas.microsoft.com/office/drawing/2014/main" id="{036B2002-3920-47C1-BEF1-880EF6D6491A}"/>
                </a:ext>
              </a:extLst>
            </p:cNvPr>
            <p:cNvSpPr>
              <a:spLocks noChangeArrowheads="1"/>
            </p:cNvSpPr>
            <p:nvPr/>
          </p:nvSpPr>
          <p:spPr bwMode="auto">
            <a:xfrm>
              <a:off x="9906241" y="4368837"/>
              <a:ext cx="660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3" name="Rectangle 14">
              <a:extLst>
                <a:ext uri="{FF2B5EF4-FFF2-40B4-BE49-F238E27FC236}">
                  <a16:creationId xmlns:a16="http://schemas.microsoft.com/office/drawing/2014/main" id="{613AF0C9-1085-4593-AD94-EC2FBBD77F5F}"/>
                </a:ext>
              </a:extLst>
            </p:cNvPr>
            <p:cNvSpPr>
              <a:spLocks noChangeArrowheads="1"/>
            </p:cNvSpPr>
            <p:nvPr/>
          </p:nvSpPr>
          <p:spPr bwMode="auto">
            <a:xfrm>
              <a:off x="10091979" y="4522825"/>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82%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4" name="Rectangle 15">
              <a:extLst>
                <a:ext uri="{FF2B5EF4-FFF2-40B4-BE49-F238E27FC236}">
                  <a16:creationId xmlns:a16="http://schemas.microsoft.com/office/drawing/2014/main" id="{46605BC7-13FA-4FEC-ADED-222039AA56BA}"/>
                </a:ext>
              </a:extLst>
            </p:cNvPr>
            <p:cNvSpPr>
              <a:spLocks noChangeArrowheads="1"/>
            </p:cNvSpPr>
            <p:nvPr/>
          </p:nvSpPr>
          <p:spPr bwMode="auto">
            <a:xfrm>
              <a:off x="9906241" y="4867312"/>
              <a:ext cx="660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5" name="Rectangle 16">
              <a:extLst>
                <a:ext uri="{FF2B5EF4-FFF2-40B4-BE49-F238E27FC236}">
                  <a16:creationId xmlns:a16="http://schemas.microsoft.com/office/drawing/2014/main" id="{CF282E80-61E9-4776-81AC-72C02F8BE13E}"/>
                </a:ext>
              </a:extLst>
            </p:cNvPr>
            <p:cNvSpPr>
              <a:spLocks noChangeArrowheads="1"/>
            </p:cNvSpPr>
            <p:nvPr/>
          </p:nvSpPr>
          <p:spPr bwMode="auto">
            <a:xfrm>
              <a:off x="10091979" y="5024475"/>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72%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6" name="Rectangle 17">
              <a:extLst>
                <a:ext uri="{FF2B5EF4-FFF2-40B4-BE49-F238E27FC236}">
                  <a16:creationId xmlns:a16="http://schemas.microsoft.com/office/drawing/2014/main" id="{A5C1F84B-775F-430C-9C59-F13CA57BDC2E}"/>
                </a:ext>
              </a:extLst>
            </p:cNvPr>
            <p:cNvSpPr>
              <a:spLocks noChangeArrowheads="1"/>
            </p:cNvSpPr>
            <p:nvPr/>
          </p:nvSpPr>
          <p:spPr bwMode="auto">
            <a:xfrm>
              <a:off x="9903066" y="2360650"/>
              <a:ext cx="11557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9" name="Rectangle 21">
              <a:extLst>
                <a:ext uri="{FF2B5EF4-FFF2-40B4-BE49-F238E27FC236}">
                  <a16:creationId xmlns:a16="http://schemas.microsoft.com/office/drawing/2014/main" id="{B272AD06-D0D9-4598-983F-1C0E53BC0658}"/>
                </a:ext>
              </a:extLst>
            </p:cNvPr>
            <p:cNvSpPr>
              <a:spLocks noChangeArrowheads="1"/>
            </p:cNvSpPr>
            <p:nvPr/>
          </p:nvSpPr>
          <p:spPr bwMode="auto">
            <a:xfrm>
              <a:off x="1813457" y="2517812"/>
              <a:ext cx="2640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Des rencontres avec d'autres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0" name="Rectangle 22">
              <a:extLst>
                <a:ext uri="{FF2B5EF4-FFF2-40B4-BE49-F238E27FC236}">
                  <a16:creationId xmlns:a16="http://schemas.microsoft.com/office/drawing/2014/main" id="{82E52B83-E78A-454A-BA2A-8F42CA5F67A9}"/>
                </a:ext>
              </a:extLst>
            </p:cNvPr>
            <p:cNvSpPr>
              <a:spLocks noChangeArrowheads="1"/>
            </p:cNvSpPr>
            <p:nvPr/>
          </p:nvSpPr>
          <p:spPr bwMode="auto">
            <a:xfrm>
              <a:off x="9573964" y="2462250"/>
              <a:ext cx="6350" cy="395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Rectangle 23">
              <a:extLst>
                <a:ext uri="{FF2B5EF4-FFF2-40B4-BE49-F238E27FC236}">
                  <a16:creationId xmlns:a16="http://schemas.microsoft.com/office/drawing/2014/main" id="{7899CD5A-DB0F-47A5-8390-031BD74AD1C8}"/>
                </a:ext>
              </a:extLst>
            </p:cNvPr>
            <p:cNvSpPr>
              <a:spLocks noChangeArrowheads="1"/>
            </p:cNvSpPr>
            <p:nvPr/>
          </p:nvSpPr>
          <p:spPr bwMode="auto">
            <a:xfrm>
              <a:off x="5538415" y="2462250"/>
              <a:ext cx="9525" cy="3952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2" name="Rectangle 24">
              <a:extLst>
                <a:ext uri="{FF2B5EF4-FFF2-40B4-BE49-F238E27FC236}">
                  <a16:creationId xmlns:a16="http://schemas.microsoft.com/office/drawing/2014/main" id="{4FE54842-5EAA-449F-9F4C-657902A81B64}"/>
                </a:ext>
              </a:extLst>
            </p:cNvPr>
            <p:cNvSpPr>
              <a:spLocks noChangeArrowheads="1"/>
            </p:cNvSpPr>
            <p:nvPr/>
          </p:nvSpPr>
          <p:spPr bwMode="auto">
            <a:xfrm>
              <a:off x="5544765" y="2462250"/>
              <a:ext cx="98425" cy="3952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3" name="Rectangle 25">
              <a:extLst>
                <a:ext uri="{FF2B5EF4-FFF2-40B4-BE49-F238E27FC236}">
                  <a16:creationId xmlns:a16="http://schemas.microsoft.com/office/drawing/2014/main" id="{600E1F2A-D55F-4D1F-99F6-18415C2D140C}"/>
                </a:ext>
              </a:extLst>
            </p:cNvPr>
            <p:cNvSpPr>
              <a:spLocks noChangeArrowheads="1"/>
            </p:cNvSpPr>
            <p:nvPr/>
          </p:nvSpPr>
          <p:spPr bwMode="auto">
            <a:xfrm>
              <a:off x="5638428" y="2462250"/>
              <a:ext cx="1557338" cy="3952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4" name="Rectangle 26">
              <a:extLst>
                <a:ext uri="{FF2B5EF4-FFF2-40B4-BE49-F238E27FC236}">
                  <a16:creationId xmlns:a16="http://schemas.microsoft.com/office/drawing/2014/main" id="{DF9F15BF-719A-4522-A937-1D39C2FD3059}"/>
                </a:ext>
              </a:extLst>
            </p:cNvPr>
            <p:cNvSpPr>
              <a:spLocks noChangeArrowheads="1"/>
            </p:cNvSpPr>
            <p:nvPr/>
          </p:nvSpPr>
          <p:spPr bwMode="auto">
            <a:xfrm>
              <a:off x="7191003" y="2462250"/>
              <a:ext cx="1798638" cy="3952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5" name="Rectangle 27">
              <a:extLst>
                <a:ext uri="{FF2B5EF4-FFF2-40B4-BE49-F238E27FC236}">
                  <a16:creationId xmlns:a16="http://schemas.microsoft.com/office/drawing/2014/main" id="{ED109805-AAD6-4FE9-9CFE-0CEF18E42AF3}"/>
                </a:ext>
              </a:extLst>
            </p:cNvPr>
            <p:cNvSpPr>
              <a:spLocks noChangeArrowheads="1"/>
            </p:cNvSpPr>
            <p:nvPr/>
          </p:nvSpPr>
          <p:spPr bwMode="auto">
            <a:xfrm>
              <a:off x="9597776" y="2659100"/>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6" name="Rectangle 28">
              <a:extLst>
                <a:ext uri="{FF2B5EF4-FFF2-40B4-BE49-F238E27FC236}">
                  <a16:creationId xmlns:a16="http://schemas.microsoft.com/office/drawing/2014/main" id="{44CBCDBE-4538-42A5-9A46-FFD52B1F6D6B}"/>
                </a:ext>
              </a:extLst>
            </p:cNvPr>
            <p:cNvSpPr>
              <a:spLocks noChangeArrowheads="1"/>
            </p:cNvSpPr>
            <p:nvPr/>
          </p:nvSpPr>
          <p:spPr bwMode="auto">
            <a:xfrm>
              <a:off x="9597776" y="2659100"/>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7" name="Rectangle 29">
              <a:extLst>
                <a:ext uri="{FF2B5EF4-FFF2-40B4-BE49-F238E27FC236}">
                  <a16:creationId xmlns:a16="http://schemas.microsoft.com/office/drawing/2014/main" id="{0F1E4C13-6A18-40FE-8049-4CD788915607}"/>
                </a:ext>
              </a:extLst>
            </p:cNvPr>
            <p:cNvSpPr>
              <a:spLocks noChangeArrowheads="1"/>
            </p:cNvSpPr>
            <p:nvPr/>
          </p:nvSpPr>
          <p:spPr bwMode="auto">
            <a:xfrm>
              <a:off x="5541590" y="26591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8" name="Rectangle 30">
              <a:extLst>
                <a:ext uri="{FF2B5EF4-FFF2-40B4-BE49-F238E27FC236}">
                  <a16:creationId xmlns:a16="http://schemas.microsoft.com/office/drawing/2014/main" id="{22C49CE4-E3A5-4169-A68F-6977E02A4F54}"/>
                </a:ext>
              </a:extLst>
            </p:cNvPr>
            <p:cNvSpPr>
              <a:spLocks noChangeArrowheads="1"/>
            </p:cNvSpPr>
            <p:nvPr/>
          </p:nvSpPr>
          <p:spPr bwMode="auto">
            <a:xfrm>
              <a:off x="5541590" y="26591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9" name="Rectangle 31">
              <a:extLst>
                <a:ext uri="{FF2B5EF4-FFF2-40B4-BE49-F238E27FC236}">
                  <a16:creationId xmlns:a16="http://schemas.microsoft.com/office/drawing/2014/main" id="{D9AB9D6B-C3E1-483F-B186-6429C52A79CB}"/>
                </a:ext>
              </a:extLst>
            </p:cNvPr>
            <p:cNvSpPr>
              <a:spLocks noChangeArrowheads="1"/>
            </p:cNvSpPr>
            <p:nvPr/>
          </p:nvSpPr>
          <p:spPr bwMode="auto">
            <a:xfrm>
              <a:off x="5584453" y="257020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0" name="Rectangle 32">
              <a:extLst>
                <a:ext uri="{FF2B5EF4-FFF2-40B4-BE49-F238E27FC236}">
                  <a16:creationId xmlns:a16="http://schemas.microsoft.com/office/drawing/2014/main" id="{9B45C246-D1F3-4D26-9153-BA6F69FD3EDE}"/>
                </a:ext>
              </a:extLst>
            </p:cNvPr>
            <p:cNvSpPr>
              <a:spLocks noChangeArrowheads="1"/>
            </p:cNvSpPr>
            <p:nvPr/>
          </p:nvSpPr>
          <p:spPr bwMode="auto">
            <a:xfrm>
              <a:off x="6255965" y="25702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1" name="Rectangle 33">
              <a:extLst>
                <a:ext uri="{FF2B5EF4-FFF2-40B4-BE49-F238E27FC236}">
                  <a16:creationId xmlns:a16="http://schemas.microsoft.com/office/drawing/2014/main" id="{A7809267-0530-4D83-94C0-2B1166033965}"/>
                </a:ext>
              </a:extLst>
            </p:cNvPr>
            <p:cNvSpPr>
              <a:spLocks noChangeArrowheads="1"/>
            </p:cNvSpPr>
            <p:nvPr/>
          </p:nvSpPr>
          <p:spPr bwMode="auto">
            <a:xfrm>
              <a:off x="7932365" y="25702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2" name="Rectangle 34">
              <a:extLst>
                <a:ext uri="{FF2B5EF4-FFF2-40B4-BE49-F238E27FC236}">
                  <a16:creationId xmlns:a16="http://schemas.microsoft.com/office/drawing/2014/main" id="{C1186FD4-9155-495A-885D-D66D512F4F85}"/>
                </a:ext>
              </a:extLst>
            </p:cNvPr>
            <p:cNvSpPr>
              <a:spLocks noChangeArrowheads="1"/>
            </p:cNvSpPr>
            <p:nvPr/>
          </p:nvSpPr>
          <p:spPr bwMode="auto">
            <a:xfrm>
              <a:off x="8992815" y="26591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3" name="Rectangle 35">
              <a:extLst>
                <a:ext uri="{FF2B5EF4-FFF2-40B4-BE49-F238E27FC236}">
                  <a16:creationId xmlns:a16="http://schemas.microsoft.com/office/drawing/2014/main" id="{3D2B2D38-0C32-4C03-A238-AAA10D27055B}"/>
                </a:ext>
              </a:extLst>
            </p:cNvPr>
            <p:cNvSpPr>
              <a:spLocks noChangeArrowheads="1"/>
            </p:cNvSpPr>
            <p:nvPr/>
          </p:nvSpPr>
          <p:spPr bwMode="auto">
            <a:xfrm>
              <a:off x="8992815" y="26591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4" name="Rectangle 36">
              <a:extLst>
                <a:ext uri="{FF2B5EF4-FFF2-40B4-BE49-F238E27FC236}">
                  <a16:creationId xmlns:a16="http://schemas.microsoft.com/office/drawing/2014/main" id="{F3CD4D05-442B-4D48-9A57-CB7BC8E2E832}"/>
                </a:ext>
              </a:extLst>
            </p:cNvPr>
            <p:cNvSpPr>
              <a:spLocks noChangeArrowheads="1"/>
            </p:cNvSpPr>
            <p:nvPr/>
          </p:nvSpPr>
          <p:spPr bwMode="auto">
            <a:xfrm>
              <a:off x="1972154" y="3011525"/>
              <a:ext cx="2481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D'un enracinement familial</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5" name="Rectangle 37">
              <a:extLst>
                <a:ext uri="{FF2B5EF4-FFF2-40B4-BE49-F238E27FC236}">
                  <a16:creationId xmlns:a16="http://schemas.microsoft.com/office/drawing/2014/main" id="{27452A04-1262-4DA1-912B-7AF8CC5C3724}"/>
                </a:ext>
              </a:extLst>
            </p:cNvPr>
            <p:cNvSpPr>
              <a:spLocks noChangeArrowheads="1"/>
            </p:cNvSpPr>
            <p:nvPr/>
          </p:nvSpPr>
          <p:spPr bwMode="auto">
            <a:xfrm>
              <a:off x="9562851" y="2955962"/>
              <a:ext cx="17463" cy="395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Rectangle 38">
              <a:extLst>
                <a:ext uri="{FF2B5EF4-FFF2-40B4-BE49-F238E27FC236}">
                  <a16:creationId xmlns:a16="http://schemas.microsoft.com/office/drawing/2014/main" id="{F7B31ED0-22ED-496D-B960-0E1EE1F4BC86}"/>
                </a:ext>
              </a:extLst>
            </p:cNvPr>
            <p:cNvSpPr>
              <a:spLocks noChangeArrowheads="1"/>
            </p:cNvSpPr>
            <p:nvPr/>
          </p:nvSpPr>
          <p:spPr bwMode="auto">
            <a:xfrm>
              <a:off x="5300290" y="2955962"/>
              <a:ext cx="57150" cy="3952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7" name="Rectangle 39">
              <a:extLst>
                <a:ext uri="{FF2B5EF4-FFF2-40B4-BE49-F238E27FC236}">
                  <a16:creationId xmlns:a16="http://schemas.microsoft.com/office/drawing/2014/main" id="{BF63A5C7-0FB1-4942-A344-041E466C3893}"/>
                </a:ext>
              </a:extLst>
            </p:cNvPr>
            <p:cNvSpPr>
              <a:spLocks noChangeArrowheads="1"/>
            </p:cNvSpPr>
            <p:nvPr/>
          </p:nvSpPr>
          <p:spPr bwMode="auto">
            <a:xfrm>
              <a:off x="5354265" y="2955962"/>
              <a:ext cx="288925" cy="3952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8" name="Rectangle 40">
              <a:extLst>
                <a:ext uri="{FF2B5EF4-FFF2-40B4-BE49-F238E27FC236}">
                  <a16:creationId xmlns:a16="http://schemas.microsoft.com/office/drawing/2014/main" id="{C8CB4387-708E-4DFB-87CB-FFABBCF80053}"/>
                </a:ext>
              </a:extLst>
            </p:cNvPr>
            <p:cNvSpPr>
              <a:spLocks noChangeArrowheads="1"/>
            </p:cNvSpPr>
            <p:nvPr/>
          </p:nvSpPr>
          <p:spPr bwMode="auto">
            <a:xfrm>
              <a:off x="5638428" y="2955962"/>
              <a:ext cx="1189038" cy="3952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9" name="Rectangle 41">
              <a:extLst>
                <a:ext uri="{FF2B5EF4-FFF2-40B4-BE49-F238E27FC236}">
                  <a16:creationId xmlns:a16="http://schemas.microsoft.com/office/drawing/2014/main" id="{75828103-6A6E-449F-92B9-E11789876B65}"/>
                </a:ext>
              </a:extLst>
            </p:cNvPr>
            <p:cNvSpPr>
              <a:spLocks noChangeArrowheads="1"/>
            </p:cNvSpPr>
            <p:nvPr/>
          </p:nvSpPr>
          <p:spPr bwMode="auto">
            <a:xfrm>
              <a:off x="6822703" y="2955962"/>
              <a:ext cx="1917700" cy="3952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0" name="Rectangle 42">
              <a:extLst>
                <a:ext uri="{FF2B5EF4-FFF2-40B4-BE49-F238E27FC236}">
                  <a16:creationId xmlns:a16="http://schemas.microsoft.com/office/drawing/2014/main" id="{9A9D7FB2-7CE0-4519-ADB8-1801031D902B}"/>
                </a:ext>
              </a:extLst>
            </p:cNvPr>
            <p:cNvSpPr>
              <a:spLocks noChangeArrowheads="1"/>
            </p:cNvSpPr>
            <p:nvPr/>
          </p:nvSpPr>
          <p:spPr bwMode="auto">
            <a:xfrm>
              <a:off x="9597776" y="3151225"/>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1" name="Rectangle 43">
              <a:extLst>
                <a:ext uri="{FF2B5EF4-FFF2-40B4-BE49-F238E27FC236}">
                  <a16:creationId xmlns:a16="http://schemas.microsoft.com/office/drawing/2014/main" id="{5C4A821E-1F38-4852-A8ED-880E8BFDC33A}"/>
                </a:ext>
              </a:extLst>
            </p:cNvPr>
            <p:cNvSpPr>
              <a:spLocks noChangeArrowheads="1"/>
            </p:cNvSpPr>
            <p:nvPr/>
          </p:nvSpPr>
          <p:spPr bwMode="auto">
            <a:xfrm>
              <a:off x="9597776" y="3151225"/>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 name="Rectangle 44">
              <a:extLst>
                <a:ext uri="{FF2B5EF4-FFF2-40B4-BE49-F238E27FC236}">
                  <a16:creationId xmlns:a16="http://schemas.microsoft.com/office/drawing/2014/main" id="{EA97718E-0720-4A55-ADA0-580F1FCBF3CA}"/>
                </a:ext>
              </a:extLst>
            </p:cNvPr>
            <p:cNvSpPr>
              <a:spLocks noChangeArrowheads="1"/>
            </p:cNvSpPr>
            <p:nvPr/>
          </p:nvSpPr>
          <p:spPr bwMode="auto">
            <a:xfrm>
              <a:off x="5306640" y="3063912"/>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3" name="Rectangle 45">
              <a:extLst>
                <a:ext uri="{FF2B5EF4-FFF2-40B4-BE49-F238E27FC236}">
                  <a16:creationId xmlns:a16="http://schemas.microsoft.com/office/drawing/2014/main" id="{2117C47A-07D7-4985-828D-AE7D6D818D5C}"/>
                </a:ext>
              </a:extLst>
            </p:cNvPr>
            <p:cNvSpPr>
              <a:spLocks noChangeArrowheads="1"/>
            </p:cNvSpPr>
            <p:nvPr/>
          </p:nvSpPr>
          <p:spPr bwMode="auto">
            <a:xfrm>
              <a:off x="5578103" y="3063912"/>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4" name="Rectangle 46">
              <a:extLst>
                <a:ext uri="{FF2B5EF4-FFF2-40B4-BE49-F238E27FC236}">
                  <a16:creationId xmlns:a16="http://schemas.microsoft.com/office/drawing/2014/main" id="{A0C76729-644F-40CD-BD64-5CAD865D22B9}"/>
                </a:ext>
              </a:extLst>
            </p:cNvPr>
            <p:cNvSpPr>
              <a:spLocks noChangeArrowheads="1"/>
            </p:cNvSpPr>
            <p:nvPr/>
          </p:nvSpPr>
          <p:spPr bwMode="auto">
            <a:xfrm>
              <a:off x="6071815" y="30639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5" name="Rectangle 47">
              <a:extLst>
                <a:ext uri="{FF2B5EF4-FFF2-40B4-BE49-F238E27FC236}">
                  <a16:creationId xmlns:a16="http://schemas.microsoft.com/office/drawing/2014/main" id="{2FC8B4B3-CA79-4996-AA5E-C4779D6F69F0}"/>
                </a:ext>
              </a:extLst>
            </p:cNvPr>
            <p:cNvSpPr>
              <a:spLocks noChangeArrowheads="1"/>
            </p:cNvSpPr>
            <p:nvPr/>
          </p:nvSpPr>
          <p:spPr bwMode="auto">
            <a:xfrm>
              <a:off x="7621215" y="30639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6" name="Rectangle 48">
              <a:extLst>
                <a:ext uri="{FF2B5EF4-FFF2-40B4-BE49-F238E27FC236}">
                  <a16:creationId xmlns:a16="http://schemas.microsoft.com/office/drawing/2014/main" id="{97F113AC-D0BF-45FF-9AF7-6B1F569F0FFB}"/>
                </a:ext>
              </a:extLst>
            </p:cNvPr>
            <p:cNvSpPr>
              <a:spLocks noChangeArrowheads="1"/>
            </p:cNvSpPr>
            <p:nvPr/>
          </p:nvSpPr>
          <p:spPr bwMode="auto">
            <a:xfrm>
              <a:off x="8743578" y="31512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7" name="Rectangle 49">
              <a:extLst>
                <a:ext uri="{FF2B5EF4-FFF2-40B4-BE49-F238E27FC236}">
                  <a16:creationId xmlns:a16="http://schemas.microsoft.com/office/drawing/2014/main" id="{28598380-26D5-4835-8570-B0E3930A3979}"/>
                </a:ext>
              </a:extLst>
            </p:cNvPr>
            <p:cNvSpPr>
              <a:spLocks noChangeArrowheads="1"/>
            </p:cNvSpPr>
            <p:nvPr/>
          </p:nvSpPr>
          <p:spPr bwMode="auto">
            <a:xfrm>
              <a:off x="8743578" y="31512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18" name="Rectangle 50">
              <a:extLst>
                <a:ext uri="{FF2B5EF4-FFF2-40B4-BE49-F238E27FC236}">
                  <a16:creationId xmlns:a16="http://schemas.microsoft.com/office/drawing/2014/main" id="{0B52DA14-3C80-429C-B9DA-5828BADCB051}"/>
                </a:ext>
              </a:extLst>
            </p:cNvPr>
            <p:cNvSpPr>
              <a:spLocks noChangeArrowheads="1"/>
            </p:cNvSpPr>
            <p:nvPr/>
          </p:nvSpPr>
          <p:spPr bwMode="auto">
            <a:xfrm>
              <a:off x="684455" y="3388287"/>
              <a:ext cx="39098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De la participation régulière à la messe/au culte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19" name="Rectangle 51">
              <a:extLst>
                <a:ext uri="{FF2B5EF4-FFF2-40B4-BE49-F238E27FC236}">
                  <a16:creationId xmlns:a16="http://schemas.microsoft.com/office/drawing/2014/main" id="{6FE39A5D-61CA-4587-A57F-E03AA08F0814}"/>
                </a:ext>
              </a:extLst>
            </p:cNvPr>
            <p:cNvSpPr>
              <a:spLocks noChangeArrowheads="1"/>
            </p:cNvSpPr>
            <p:nvPr/>
          </p:nvSpPr>
          <p:spPr bwMode="auto">
            <a:xfrm>
              <a:off x="9573964" y="3449675"/>
              <a:ext cx="6350" cy="395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Rectangle 52">
              <a:extLst>
                <a:ext uri="{FF2B5EF4-FFF2-40B4-BE49-F238E27FC236}">
                  <a16:creationId xmlns:a16="http://schemas.microsoft.com/office/drawing/2014/main" id="{D490F35E-2B54-4FA9-82E8-4A0E38D74A5B}"/>
                </a:ext>
              </a:extLst>
            </p:cNvPr>
            <p:cNvSpPr>
              <a:spLocks noChangeArrowheads="1"/>
            </p:cNvSpPr>
            <p:nvPr/>
          </p:nvSpPr>
          <p:spPr bwMode="auto">
            <a:xfrm>
              <a:off x="5241553" y="3449675"/>
              <a:ext cx="65088" cy="3952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1" name="Rectangle 53">
              <a:extLst>
                <a:ext uri="{FF2B5EF4-FFF2-40B4-BE49-F238E27FC236}">
                  <a16:creationId xmlns:a16="http://schemas.microsoft.com/office/drawing/2014/main" id="{10EBE8C6-25B3-4794-89BC-82E76A0064AE}"/>
                </a:ext>
              </a:extLst>
            </p:cNvPr>
            <p:cNvSpPr>
              <a:spLocks noChangeArrowheads="1"/>
            </p:cNvSpPr>
            <p:nvPr/>
          </p:nvSpPr>
          <p:spPr bwMode="auto">
            <a:xfrm>
              <a:off x="5303465" y="3449675"/>
              <a:ext cx="339725" cy="3952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2" name="Rectangle 54">
              <a:extLst>
                <a:ext uri="{FF2B5EF4-FFF2-40B4-BE49-F238E27FC236}">
                  <a16:creationId xmlns:a16="http://schemas.microsoft.com/office/drawing/2014/main" id="{87BFF7BD-3613-47C6-9326-05EB0559143B}"/>
                </a:ext>
              </a:extLst>
            </p:cNvPr>
            <p:cNvSpPr>
              <a:spLocks noChangeArrowheads="1"/>
            </p:cNvSpPr>
            <p:nvPr/>
          </p:nvSpPr>
          <p:spPr bwMode="auto">
            <a:xfrm>
              <a:off x="5638428" y="3449675"/>
              <a:ext cx="1189038" cy="3952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3" name="Rectangle 55">
              <a:extLst>
                <a:ext uri="{FF2B5EF4-FFF2-40B4-BE49-F238E27FC236}">
                  <a16:creationId xmlns:a16="http://schemas.microsoft.com/office/drawing/2014/main" id="{6C3FB919-D5DF-40A0-9B4C-734C261B58BA}"/>
                </a:ext>
              </a:extLst>
            </p:cNvPr>
            <p:cNvSpPr>
              <a:spLocks noChangeArrowheads="1"/>
            </p:cNvSpPr>
            <p:nvPr/>
          </p:nvSpPr>
          <p:spPr bwMode="auto">
            <a:xfrm>
              <a:off x="6822703" y="3449675"/>
              <a:ext cx="1871663" cy="3952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24" name="Rectangle 56">
              <a:extLst>
                <a:ext uri="{FF2B5EF4-FFF2-40B4-BE49-F238E27FC236}">
                  <a16:creationId xmlns:a16="http://schemas.microsoft.com/office/drawing/2014/main" id="{37EB58A2-302C-4710-B325-7606F92C29CE}"/>
                </a:ext>
              </a:extLst>
            </p:cNvPr>
            <p:cNvSpPr>
              <a:spLocks noChangeArrowheads="1"/>
            </p:cNvSpPr>
            <p:nvPr/>
          </p:nvSpPr>
          <p:spPr bwMode="auto">
            <a:xfrm>
              <a:off x="9597776" y="3644937"/>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5" name="Rectangle 57">
              <a:extLst>
                <a:ext uri="{FF2B5EF4-FFF2-40B4-BE49-F238E27FC236}">
                  <a16:creationId xmlns:a16="http://schemas.microsoft.com/office/drawing/2014/main" id="{15EA8882-17F4-4A8E-85B7-68CDC755B203}"/>
                </a:ext>
              </a:extLst>
            </p:cNvPr>
            <p:cNvSpPr>
              <a:spLocks noChangeArrowheads="1"/>
            </p:cNvSpPr>
            <p:nvPr/>
          </p:nvSpPr>
          <p:spPr bwMode="auto">
            <a:xfrm>
              <a:off x="9597776" y="3644937"/>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6" name="Rectangle 58">
              <a:extLst>
                <a:ext uri="{FF2B5EF4-FFF2-40B4-BE49-F238E27FC236}">
                  <a16:creationId xmlns:a16="http://schemas.microsoft.com/office/drawing/2014/main" id="{9F65BB98-7481-4895-A45A-4645CF1AC4C8}"/>
                </a:ext>
              </a:extLst>
            </p:cNvPr>
            <p:cNvSpPr>
              <a:spLocks noChangeArrowheads="1"/>
            </p:cNvSpPr>
            <p:nvPr/>
          </p:nvSpPr>
          <p:spPr bwMode="auto">
            <a:xfrm>
              <a:off x="5249490" y="355762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27" name="Rectangle 59">
              <a:extLst>
                <a:ext uri="{FF2B5EF4-FFF2-40B4-BE49-F238E27FC236}">
                  <a16:creationId xmlns:a16="http://schemas.microsoft.com/office/drawing/2014/main" id="{CEDB1A85-B68B-4DC8-BE0C-E0B1CBB7DA07}"/>
                </a:ext>
              </a:extLst>
            </p:cNvPr>
            <p:cNvSpPr>
              <a:spLocks noChangeArrowheads="1"/>
            </p:cNvSpPr>
            <p:nvPr/>
          </p:nvSpPr>
          <p:spPr bwMode="auto">
            <a:xfrm>
              <a:off x="5519365" y="3557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28" name="Rectangle 60">
              <a:extLst>
                <a:ext uri="{FF2B5EF4-FFF2-40B4-BE49-F238E27FC236}">
                  <a16:creationId xmlns:a16="http://schemas.microsoft.com/office/drawing/2014/main" id="{0F3171C5-2276-468F-B25E-9F599110C36B}"/>
                </a:ext>
              </a:extLst>
            </p:cNvPr>
            <p:cNvSpPr>
              <a:spLocks noChangeArrowheads="1"/>
            </p:cNvSpPr>
            <p:nvPr/>
          </p:nvSpPr>
          <p:spPr bwMode="auto">
            <a:xfrm>
              <a:off x="6071815" y="3557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29" name="Rectangle 61">
              <a:extLst>
                <a:ext uri="{FF2B5EF4-FFF2-40B4-BE49-F238E27FC236}">
                  <a16:creationId xmlns:a16="http://schemas.microsoft.com/office/drawing/2014/main" id="{AC5F563E-576D-475D-9473-3AA003920C58}"/>
                </a:ext>
              </a:extLst>
            </p:cNvPr>
            <p:cNvSpPr>
              <a:spLocks noChangeArrowheads="1"/>
            </p:cNvSpPr>
            <p:nvPr/>
          </p:nvSpPr>
          <p:spPr bwMode="auto">
            <a:xfrm>
              <a:off x="7598990" y="3557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30" name="Rectangle 62">
              <a:extLst>
                <a:ext uri="{FF2B5EF4-FFF2-40B4-BE49-F238E27FC236}">
                  <a16:creationId xmlns:a16="http://schemas.microsoft.com/office/drawing/2014/main" id="{A7C076AB-22A7-45EA-AB50-1EAD1B86564C}"/>
                </a:ext>
              </a:extLst>
            </p:cNvPr>
            <p:cNvSpPr>
              <a:spLocks noChangeArrowheads="1"/>
            </p:cNvSpPr>
            <p:nvPr/>
          </p:nvSpPr>
          <p:spPr bwMode="auto">
            <a:xfrm>
              <a:off x="8697540" y="36449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31" name="Rectangle 63">
              <a:extLst>
                <a:ext uri="{FF2B5EF4-FFF2-40B4-BE49-F238E27FC236}">
                  <a16:creationId xmlns:a16="http://schemas.microsoft.com/office/drawing/2014/main" id="{F52CCF64-D062-4C54-A9A3-23805CF51224}"/>
                </a:ext>
              </a:extLst>
            </p:cNvPr>
            <p:cNvSpPr>
              <a:spLocks noChangeArrowheads="1"/>
            </p:cNvSpPr>
            <p:nvPr/>
          </p:nvSpPr>
          <p:spPr bwMode="auto">
            <a:xfrm>
              <a:off x="8697540" y="36449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32" name="Rectangle 64">
              <a:extLst>
                <a:ext uri="{FF2B5EF4-FFF2-40B4-BE49-F238E27FC236}">
                  <a16:creationId xmlns:a16="http://schemas.microsoft.com/office/drawing/2014/main" id="{B56B0BE8-978D-42A0-A7B2-62B06E7B018B}"/>
                </a:ext>
              </a:extLst>
            </p:cNvPr>
            <p:cNvSpPr>
              <a:spLocks noChangeArrowheads="1"/>
            </p:cNvSpPr>
            <p:nvPr/>
          </p:nvSpPr>
          <p:spPr bwMode="auto">
            <a:xfrm>
              <a:off x="321406" y="4071473"/>
              <a:ext cx="42025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De la célébration des grandes fêtes</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33" name="Rectangle 65">
              <a:extLst>
                <a:ext uri="{FF2B5EF4-FFF2-40B4-BE49-F238E27FC236}">
                  <a16:creationId xmlns:a16="http://schemas.microsoft.com/office/drawing/2014/main" id="{0FDA648C-B8DB-43FB-9893-8EC4FC1A9596}"/>
                </a:ext>
              </a:extLst>
            </p:cNvPr>
            <p:cNvSpPr>
              <a:spLocks noChangeArrowheads="1"/>
            </p:cNvSpPr>
            <p:nvPr/>
          </p:nvSpPr>
          <p:spPr bwMode="auto">
            <a:xfrm>
              <a:off x="9573964" y="3943387"/>
              <a:ext cx="6350" cy="398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Rectangle 66">
              <a:extLst>
                <a:ext uri="{FF2B5EF4-FFF2-40B4-BE49-F238E27FC236}">
                  <a16:creationId xmlns:a16="http://schemas.microsoft.com/office/drawing/2014/main" id="{F949EFAD-DA7B-4472-B118-A38944932C6C}"/>
                </a:ext>
              </a:extLst>
            </p:cNvPr>
            <p:cNvSpPr>
              <a:spLocks noChangeArrowheads="1"/>
            </p:cNvSpPr>
            <p:nvPr/>
          </p:nvSpPr>
          <p:spPr bwMode="auto">
            <a:xfrm>
              <a:off x="5238378" y="3943387"/>
              <a:ext cx="68263" cy="39846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5" name="Rectangle 67">
              <a:extLst>
                <a:ext uri="{FF2B5EF4-FFF2-40B4-BE49-F238E27FC236}">
                  <a16:creationId xmlns:a16="http://schemas.microsoft.com/office/drawing/2014/main" id="{4E9606F9-53D1-4839-BB44-C78239C8D9DF}"/>
                </a:ext>
              </a:extLst>
            </p:cNvPr>
            <p:cNvSpPr>
              <a:spLocks noChangeArrowheads="1"/>
            </p:cNvSpPr>
            <p:nvPr/>
          </p:nvSpPr>
          <p:spPr bwMode="auto">
            <a:xfrm>
              <a:off x="5303465" y="3943387"/>
              <a:ext cx="339725" cy="39846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6" name="Rectangle 68">
              <a:extLst>
                <a:ext uri="{FF2B5EF4-FFF2-40B4-BE49-F238E27FC236}">
                  <a16:creationId xmlns:a16="http://schemas.microsoft.com/office/drawing/2014/main" id="{D06C83D7-12EA-4096-BD68-65E7B0FF8A18}"/>
                </a:ext>
              </a:extLst>
            </p:cNvPr>
            <p:cNvSpPr>
              <a:spLocks noChangeArrowheads="1"/>
            </p:cNvSpPr>
            <p:nvPr/>
          </p:nvSpPr>
          <p:spPr bwMode="auto">
            <a:xfrm>
              <a:off x="5638428" y="3943387"/>
              <a:ext cx="1249363" cy="39846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7" name="Rectangle 69">
              <a:extLst>
                <a:ext uri="{FF2B5EF4-FFF2-40B4-BE49-F238E27FC236}">
                  <a16:creationId xmlns:a16="http://schemas.microsoft.com/office/drawing/2014/main" id="{1F06CD34-AB10-49B8-9F88-8240CED982D1}"/>
                </a:ext>
              </a:extLst>
            </p:cNvPr>
            <p:cNvSpPr>
              <a:spLocks noChangeArrowheads="1"/>
            </p:cNvSpPr>
            <p:nvPr/>
          </p:nvSpPr>
          <p:spPr bwMode="auto">
            <a:xfrm>
              <a:off x="6884615" y="3943387"/>
              <a:ext cx="1804988" cy="39846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38" name="Rectangle 70">
              <a:extLst>
                <a:ext uri="{FF2B5EF4-FFF2-40B4-BE49-F238E27FC236}">
                  <a16:creationId xmlns:a16="http://schemas.microsoft.com/office/drawing/2014/main" id="{04EAD4D4-F409-4289-A6DC-99E42A337137}"/>
                </a:ext>
              </a:extLst>
            </p:cNvPr>
            <p:cNvSpPr>
              <a:spLocks noChangeArrowheads="1"/>
            </p:cNvSpPr>
            <p:nvPr/>
          </p:nvSpPr>
          <p:spPr bwMode="auto">
            <a:xfrm>
              <a:off x="9597776" y="4141825"/>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9" name="Rectangle 71">
              <a:extLst>
                <a:ext uri="{FF2B5EF4-FFF2-40B4-BE49-F238E27FC236}">
                  <a16:creationId xmlns:a16="http://schemas.microsoft.com/office/drawing/2014/main" id="{D5E85409-27D8-4E3F-9B3B-BCEDE21E44DB}"/>
                </a:ext>
              </a:extLst>
            </p:cNvPr>
            <p:cNvSpPr>
              <a:spLocks noChangeArrowheads="1"/>
            </p:cNvSpPr>
            <p:nvPr/>
          </p:nvSpPr>
          <p:spPr bwMode="auto">
            <a:xfrm>
              <a:off x="9597776" y="4141825"/>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0" name="Rectangle 72">
              <a:extLst>
                <a:ext uri="{FF2B5EF4-FFF2-40B4-BE49-F238E27FC236}">
                  <a16:creationId xmlns:a16="http://schemas.microsoft.com/office/drawing/2014/main" id="{1BE41A65-90EA-4360-B821-14427D22EEBC}"/>
                </a:ext>
              </a:extLst>
            </p:cNvPr>
            <p:cNvSpPr>
              <a:spLocks noChangeArrowheads="1"/>
            </p:cNvSpPr>
            <p:nvPr/>
          </p:nvSpPr>
          <p:spPr bwMode="auto">
            <a:xfrm>
              <a:off x="5244728" y="4054512"/>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1" name="Rectangle 73">
              <a:extLst>
                <a:ext uri="{FF2B5EF4-FFF2-40B4-BE49-F238E27FC236}">
                  <a16:creationId xmlns:a16="http://schemas.microsoft.com/office/drawing/2014/main" id="{4AC9AA83-2E16-4A9B-9ADA-395DCA0ECAFF}"/>
                </a:ext>
              </a:extLst>
            </p:cNvPr>
            <p:cNvSpPr>
              <a:spLocks noChangeArrowheads="1"/>
            </p:cNvSpPr>
            <p:nvPr/>
          </p:nvSpPr>
          <p:spPr bwMode="auto">
            <a:xfrm>
              <a:off x="5516190" y="40545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2" name="Rectangle 74">
              <a:extLst>
                <a:ext uri="{FF2B5EF4-FFF2-40B4-BE49-F238E27FC236}">
                  <a16:creationId xmlns:a16="http://schemas.microsoft.com/office/drawing/2014/main" id="{FF1E1A5A-F0B1-40CB-98FF-162131A5CFB8}"/>
                </a:ext>
              </a:extLst>
            </p:cNvPr>
            <p:cNvSpPr>
              <a:spLocks noChangeArrowheads="1"/>
            </p:cNvSpPr>
            <p:nvPr/>
          </p:nvSpPr>
          <p:spPr bwMode="auto">
            <a:xfrm>
              <a:off x="6105153" y="40545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3" name="Rectangle 75">
              <a:extLst>
                <a:ext uri="{FF2B5EF4-FFF2-40B4-BE49-F238E27FC236}">
                  <a16:creationId xmlns:a16="http://schemas.microsoft.com/office/drawing/2014/main" id="{138B8E14-0636-4077-B265-74FEF0844AF9}"/>
                </a:ext>
              </a:extLst>
            </p:cNvPr>
            <p:cNvSpPr>
              <a:spLocks noChangeArrowheads="1"/>
            </p:cNvSpPr>
            <p:nvPr/>
          </p:nvSpPr>
          <p:spPr bwMode="auto">
            <a:xfrm>
              <a:off x="7629153" y="405451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4" name="Rectangle 76">
              <a:extLst>
                <a:ext uri="{FF2B5EF4-FFF2-40B4-BE49-F238E27FC236}">
                  <a16:creationId xmlns:a16="http://schemas.microsoft.com/office/drawing/2014/main" id="{DFB1A7D1-C64C-46B1-A002-F90BE66F3E4E}"/>
                </a:ext>
              </a:extLst>
            </p:cNvPr>
            <p:cNvSpPr>
              <a:spLocks noChangeArrowheads="1"/>
            </p:cNvSpPr>
            <p:nvPr/>
          </p:nvSpPr>
          <p:spPr bwMode="auto">
            <a:xfrm>
              <a:off x="8694365" y="4141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5" name="Rectangle 77">
              <a:extLst>
                <a:ext uri="{FF2B5EF4-FFF2-40B4-BE49-F238E27FC236}">
                  <a16:creationId xmlns:a16="http://schemas.microsoft.com/office/drawing/2014/main" id="{5261E984-6B7F-4DD4-BAFA-235E26CDD282}"/>
                </a:ext>
              </a:extLst>
            </p:cNvPr>
            <p:cNvSpPr>
              <a:spLocks noChangeArrowheads="1"/>
            </p:cNvSpPr>
            <p:nvPr/>
          </p:nvSpPr>
          <p:spPr bwMode="auto">
            <a:xfrm>
              <a:off x="8694365" y="4141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46" name="Rectangle 78">
              <a:extLst>
                <a:ext uri="{FF2B5EF4-FFF2-40B4-BE49-F238E27FC236}">
                  <a16:creationId xmlns:a16="http://schemas.microsoft.com/office/drawing/2014/main" id="{9360AA3B-A4F0-4669-928B-80F696BD4D80}"/>
                </a:ext>
              </a:extLst>
            </p:cNvPr>
            <p:cNvSpPr>
              <a:spLocks noChangeArrowheads="1"/>
            </p:cNvSpPr>
            <p:nvPr/>
          </p:nvSpPr>
          <p:spPr bwMode="auto">
            <a:xfrm>
              <a:off x="3363561" y="4613067"/>
              <a:ext cx="10900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De la prière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47" name="Rectangle 79">
              <a:extLst>
                <a:ext uri="{FF2B5EF4-FFF2-40B4-BE49-F238E27FC236}">
                  <a16:creationId xmlns:a16="http://schemas.microsoft.com/office/drawing/2014/main" id="{FE6DF3FF-12F9-482F-9C56-B71B3E9DF617}"/>
                </a:ext>
              </a:extLst>
            </p:cNvPr>
            <p:cNvSpPr>
              <a:spLocks noChangeArrowheads="1"/>
            </p:cNvSpPr>
            <p:nvPr/>
          </p:nvSpPr>
          <p:spPr bwMode="auto">
            <a:xfrm>
              <a:off x="9562851" y="4440275"/>
              <a:ext cx="17463" cy="395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Rectangle 80">
              <a:extLst>
                <a:ext uri="{FF2B5EF4-FFF2-40B4-BE49-F238E27FC236}">
                  <a16:creationId xmlns:a16="http://schemas.microsoft.com/office/drawing/2014/main" id="{2DA63509-2FB0-4235-B20D-23B1E29D53F4}"/>
                </a:ext>
              </a:extLst>
            </p:cNvPr>
            <p:cNvSpPr>
              <a:spLocks noChangeArrowheads="1"/>
            </p:cNvSpPr>
            <p:nvPr/>
          </p:nvSpPr>
          <p:spPr bwMode="auto">
            <a:xfrm>
              <a:off x="5032003" y="4440275"/>
              <a:ext cx="36513" cy="3952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49" name="Rectangle 81">
              <a:extLst>
                <a:ext uri="{FF2B5EF4-FFF2-40B4-BE49-F238E27FC236}">
                  <a16:creationId xmlns:a16="http://schemas.microsoft.com/office/drawing/2014/main" id="{E3F33DEE-1CC6-47B6-A3B8-CAF3C935B246}"/>
                </a:ext>
              </a:extLst>
            </p:cNvPr>
            <p:cNvSpPr>
              <a:spLocks noChangeArrowheads="1"/>
            </p:cNvSpPr>
            <p:nvPr/>
          </p:nvSpPr>
          <p:spPr bwMode="auto">
            <a:xfrm>
              <a:off x="5065340" y="4440275"/>
              <a:ext cx="577850" cy="3952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0" name="Rectangle 82">
              <a:extLst>
                <a:ext uri="{FF2B5EF4-FFF2-40B4-BE49-F238E27FC236}">
                  <a16:creationId xmlns:a16="http://schemas.microsoft.com/office/drawing/2014/main" id="{690FDB56-114B-470B-9BC9-33BF70A620E5}"/>
                </a:ext>
              </a:extLst>
            </p:cNvPr>
            <p:cNvSpPr>
              <a:spLocks noChangeArrowheads="1"/>
            </p:cNvSpPr>
            <p:nvPr/>
          </p:nvSpPr>
          <p:spPr bwMode="auto">
            <a:xfrm>
              <a:off x="5638428" y="4440275"/>
              <a:ext cx="1665288" cy="3952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1" name="Rectangle 83">
              <a:extLst>
                <a:ext uri="{FF2B5EF4-FFF2-40B4-BE49-F238E27FC236}">
                  <a16:creationId xmlns:a16="http://schemas.microsoft.com/office/drawing/2014/main" id="{BF067C5D-3130-4AF5-A5DF-26AEADE7AB78}"/>
                </a:ext>
              </a:extLst>
            </p:cNvPr>
            <p:cNvSpPr>
              <a:spLocks noChangeArrowheads="1"/>
            </p:cNvSpPr>
            <p:nvPr/>
          </p:nvSpPr>
          <p:spPr bwMode="auto">
            <a:xfrm>
              <a:off x="7300540" y="4440275"/>
              <a:ext cx="1173163" cy="3952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52" name="Rectangle 84">
              <a:extLst>
                <a:ext uri="{FF2B5EF4-FFF2-40B4-BE49-F238E27FC236}">
                  <a16:creationId xmlns:a16="http://schemas.microsoft.com/office/drawing/2014/main" id="{ABD8CAEF-3FDD-4E25-AB55-AC7CBAC8D541}"/>
                </a:ext>
              </a:extLst>
            </p:cNvPr>
            <p:cNvSpPr>
              <a:spLocks noChangeArrowheads="1"/>
            </p:cNvSpPr>
            <p:nvPr/>
          </p:nvSpPr>
          <p:spPr bwMode="auto">
            <a:xfrm>
              <a:off x="9597776" y="4635537"/>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3" name="Rectangle 85">
              <a:extLst>
                <a:ext uri="{FF2B5EF4-FFF2-40B4-BE49-F238E27FC236}">
                  <a16:creationId xmlns:a16="http://schemas.microsoft.com/office/drawing/2014/main" id="{85B0C8AD-8738-43EF-99CC-14F1BCE61CBA}"/>
                </a:ext>
              </a:extLst>
            </p:cNvPr>
            <p:cNvSpPr>
              <a:spLocks noChangeArrowheads="1"/>
            </p:cNvSpPr>
            <p:nvPr/>
          </p:nvSpPr>
          <p:spPr bwMode="auto">
            <a:xfrm>
              <a:off x="9597776" y="4635537"/>
              <a:ext cx="762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4" name="Rectangle 86">
              <a:extLst>
                <a:ext uri="{FF2B5EF4-FFF2-40B4-BE49-F238E27FC236}">
                  <a16:creationId xmlns:a16="http://schemas.microsoft.com/office/drawing/2014/main" id="{BE5CECFD-4B68-4733-9ED0-D629D1BC763E}"/>
                </a:ext>
              </a:extLst>
            </p:cNvPr>
            <p:cNvSpPr>
              <a:spLocks noChangeArrowheads="1"/>
            </p:cNvSpPr>
            <p:nvPr/>
          </p:nvSpPr>
          <p:spPr bwMode="auto">
            <a:xfrm>
              <a:off x="5046290" y="46355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55" name="Rectangle 87">
              <a:extLst>
                <a:ext uri="{FF2B5EF4-FFF2-40B4-BE49-F238E27FC236}">
                  <a16:creationId xmlns:a16="http://schemas.microsoft.com/office/drawing/2014/main" id="{09043E25-D2B9-4E36-AD7A-3986F1F8C8F0}"/>
                </a:ext>
              </a:extLst>
            </p:cNvPr>
            <p:cNvSpPr>
              <a:spLocks noChangeArrowheads="1"/>
            </p:cNvSpPr>
            <p:nvPr/>
          </p:nvSpPr>
          <p:spPr bwMode="auto">
            <a:xfrm>
              <a:off x="5046290" y="46355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56" name="Rectangle 88">
              <a:extLst>
                <a:ext uri="{FF2B5EF4-FFF2-40B4-BE49-F238E27FC236}">
                  <a16:creationId xmlns:a16="http://schemas.microsoft.com/office/drawing/2014/main" id="{BF4EBFE5-551E-4CAF-8DF7-4A61C36873A8}"/>
                </a:ext>
              </a:extLst>
            </p:cNvPr>
            <p:cNvSpPr>
              <a:spLocks noChangeArrowheads="1"/>
            </p:cNvSpPr>
            <p:nvPr/>
          </p:nvSpPr>
          <p:spPr bwMode="auto">
            <a:xfrm>
              <a:off x="5195515" y="45482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57" name="Rectangle 89">
              <a:extLst>
                <a:ext uri="{FF2B5EF4-FFF2-40B4-BE49-F238E27FC236}">
                  <a16:creationId xmlns:a16="http://schemas.microsoft.com/office/drawing/2014/main" id="{B1907560-D995-48A8-B568-6F31CC4ABF91}"/>
                </a:ext>
              </a:extLst>
            </p:cNvPr>
            <p:cNvSpPr>
              <a:spLocks noChangeArrowheads="1"/>
            </p:cNvSpPr>
            <p:nvPr/>
          </p:nvSpPr>
          <p:spPr bwMode="auto">
            <a:xfrm>
              <a:off x="6309940" y="45482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58" name="Rectangle 90">
              <a:extLst>
                <a:ext uri="{FF2B5EF4-FFF2-40B4-BE49-F238E27FC236}">
                  <a16:creationId xmlns:a16="http://schemas.microsoft.com/office/drawing/2014/main" id="{F47B5008-4CC7-460A-96D9-87D5C8CDDD11}"/>
                </a:ext>
              </a:extLst>
            </p:cNvPr>
            <p:cNvSpPr>
              <a:spLocks noChangeArrowheads="1"/>
            </p:cNvSpPr>
            <p:nvPr/>
          </p:nvSpPr>
          <p:spPr bwMode="auto">
            <a:xfrm>
              <a:off x="7725990" y="45482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59" name="Rectangle 91">
              <a:extLst>
                <a:ext uri="{FF2B5EF4-FFF2-40B4-BE49-F238E27FC236}">
                  <a16:creationId xmlns:a16="http://schemas.microsoft.com/office/drawing/2014/main" id="{A174E479-8249-4DB2-B764-B2AC0273D85C}"/>
                </a:ext>
              </a:extLst>
            </p:cNvPr>
            <p:cNvSpPr>
              <a:spLocks noChangeArrowheads="1"/>
            </p:cNvSpPr>
            <p:nvPr/>
          </p:nvSpPr>
          <p:spPr bwMode="auto">
            <a:xfrm>
              <a:off x="8476878" y="46355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60" name="Rectangle 92">
              <a:extLst>
                <a:ext uri="{FF2B5EF4-FFF2-40B4-BE49-F238E27FC236}">
                  <a16:creationId xmlns:a16="http://schemas.microsoft.com/office/drawing/2014/main" id="{E834CCAF-4820-4174-88F1-70512E89E3A1}"/>
                </a:ext>
              </a:extLst>
            </p:cNvPr>
            <p:cNvSpPr>
              <a:spLocks noChangeArrowheads="1"/>
            </p:cNvSpPr>
            <p:nvPr/>
          </p:nvSpPr>
          <p:spPr bwMode="auto">
            <a:xfrm>
              <a:off x="8476878" y="463553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61" name="Rectangle 93">
              <a:extLst>
                <a:ext uri="{FF2B5EF4-FFF2-40B4-BE49-F238E27FC236}">
                  <a16:creationId xmlns:a16="http://schemas.microsoft.com/office/drawing/2014/main" id="{7A3F4B34-2BCC-4F15-8EE3-666CB8202F09}"/>
                </a:ext>
              </a:extLst>
            </p:cNvPr>
            <p:cNvSpPr>
              <a:spLocks noChangeArrowheads="1"/>
            </p:cNvSpPr>
            <p:nvPr/>
          </p:nvSpPr>
          <p:spPr bwMode="auto">
            <a:xfrm>
              <a:off x="268972" y="4989550"/>
              <a:ext cx="4278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Des moments de contemplation de la Création</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62" name="Rectangle 94">
              <a:extLst>
                <a:ext uri="{FF2B5EF4-FFF2-40B4-BE49-F238E27FC236}">
                  <a16:creationId xmlns:a16="http://schemas.microsoft.com/office/drawing/2014/main" id="{A33D2FD3-13D8-47BA-8736-D14529864E7F}"/>
                </a:ext>
              </a:extLst>
            </p:cNvPr>
            <p:cNvSpPr>
              <a:spLocks noChangeArrowheads="1"/>
            </p:cNvSpPr>
            <p:nvPr/>
          </p:nvSpPr>
          <p:spPr bwMode="auto">
            <a:xfrm>
              <a:off x="9523164" y="4933987"/>
              <a:ext cx="57150" cy="395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Rectangle 95">
              <a:extLst>
                <a:ext uri="{FF2B5EF4-FFF2-40B4-BE49-F238E27FC236}">
                  <a16:creationId xmlns:a16="http://schemas.microsoft.com/office/drawing/2014/main" id="{A07B44D5-E196-4078-8273-D5EA605EBA21}"/>
                </a:ext>
              </a:extLst>
            </p:cNvPr>
            <p:cNvSpPr>
              <a:spLocks noChangeArrowheads="1"/>
            </p:cNvSpPr>
            <p:nvPr/>
          </p:nvSpPr>
          <p:spPr bwMode="auto">
            <a:xfrm>
              <a:off x="4714503" y="4933987"/>
              <a:ext cx="144463" cy="3952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4" name="Rectangle 96">
              <a:extLst>
                <a:ext uri="{FF2B5EF4-FFF2-40B4-BE49-F238E27FC236}">
                  <a16:creationId xmlns:a16="http://schemas.microsoft.com/office/drawing/2014/main" id="{99C124D8-A22C-43A9-A22F-7193848C7736}"/>
                </a:ext>
              </a:extLst>
            </p:cNvPr>
            <p:cNvSpPr>
              <a:spLocks noChangeArrowheads="1"/>
            </p:cNvSpPr>
            <p:nvPr/>
          </p:nvSpPr>
          <p:spPr bwMode="auto">
            <a:xfrm>
              <a:off x="4855790" y="4933987"/>
              <a:ext cx="787400" cy="3952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5" name="Rectangle 97">
              <a:extLst>
                <a:ext uri="{FF2B5EF4-FFF2-40B4-BE49-F238E27FC236}">
                  <a16:creationId xmlns:a16="http://schemas.microsoft.com/office/drawing/2014/main" id="{BE8BBD94-183E-413E-9B46-2BB0D614C274}"/>
                </a:ext>
              </a:extLst>
            </p:cNvPr>
            <p:cNvSpPr>
              <a:spLocks noChangeArrowheads="1"/>
            </p:cNvSpPr>
            <p:nvPr/>
          </p:nvSpPr>
          <p:spPr bwMode="auto">
            <a:xfrm>
              <a:off x="5638428" y="4933987"/>
              <a:ext cx="1668463" cy="3952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6" name="Rectangle 98">
              <a:extLst>
                <a:ext uri="{FF2B5EF4-FFF2-40B4-BE49-F238E27FC236}">
                  <a16:creationId xmlns:a16="http://schemas.microsoft.com/office/drawing/2014/main" id="{1D69A4AF-C5CD-4219-ACFD-1B60291A7716}"/>
                </a:ext>
              </a:extLst>
            </p:cNvPr>
            <p:cNvSpPr>
              <a:spLocks noChangeArrowheads="1"/>
            </p:cNvSpPr>
            <p:nvPr/>
          </p:nvSpPr>
          <p:spPr bwMode="auto">
            <a:xfrm>
              <a:off x="7303715" y="4933987"/>
              <a:ext cx="812800" cy="3952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67" name="Rectangle 99">
              <a:extLst>
                <a:ext uri="{FF2B5EF4-FFF2-40B4-BE49-F238E27FC236}">
                  <a16:creationId xmlns:a16="http://schemas.microsoft.com/office/drawing/2014/main" id="{8DC717BD-B003-441D-8E7D-98117C6E86AE}"/>
                </a:ext>
              </a:extLst>
            </p:cNvPr>
            <p:cNvSpPr>
              <a:spLocks noChangeArrowheads="1"/>
            </p:cNvSpPr>
            <p:nvPr/>
          </p:nvSpPr>
          <p:spPr bwMode="auto">
            <a:xfrm>
              <a:off x="9588251" y="5041937"/>
              <a:ext cx="306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Arial" panose="020B0604020202020204" pitchFamily="34" charset="0"/>
                </a:rPr>
                <a:t>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8" name="Rectangle 100">
              <a:extLst>
                <a:ext uri="{FF2B5EF4-FFF2-40B4-BE49-F238E27FC236}">
                  <a16:creationId xmlns:a16="http://schemas.microsoft.com/office/drawing/2014/main" id="{83C196E5-80F7-4DD6-B58B-B01265BFA086}"/>
                </a:ext>
              </a:extLst>
            </p:cNvPr>
            <p:cNvSpPr>
              <a:spLocks noChangeArrowheads="1"/>
            </p:cNvSpPr>
            <p:nvPr/>
          </p:nvSpPr>
          <p:spPr bwMode="auto">
            <a:xfrm>
              <a:off x="4722440" y="5041937"/>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69" name="Rectangle 101">
              <a:extLst>
                <a:ext uri="{FF2B5EF4-FFF2-40B4-BE49-F238E27FC236}">
                  <a16:creationId xmlns:a16="http://schemas.microsoft.com/office/drawing/2014/main" id="{EB9B1135-13E4-44AD-BA9D-A2223F57ACD8}"/>
                </a:ext>
              </a:extLst>
            </p:cNvPr>
            <p:cNvSpPr>
              <a:spLocks noChangeArrowheads="1"/>
            </p:cNvSpPr>
            <p:nvPr/>
          </p:nvSpPr>
          <p:spPr bwMode="auto">
            <a:xfrm>
              <a:off x="5090740" y="504193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70" name="Rectangle 102">
              <a:extLst>
                <a:ext uri="{FF2B5EF4-FFF2-40B4-BE49-F238E27FC236}">
                  <a16:creationId xmlns:a16="http://schemas.microsoft.com/office/drawing/2014/main" id="{9FA8390F-63EF-4605-B4B4-13C4029D10A6}"/>
                </a:ext>
              </a:extLst>
            </p:cNvPr>
            <p:cNvSpPr>
              <a:spLocks noChangeArrowheads="1"/>
            </p:cNvSpPr>
            <p:nvPr/>
          </p:nvSpPr>
          <p:spPr bwMode="auto">
            <a:xfrm>
              <a:off x="6314703" y="504193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71" name="Rectangle 103">
              <a:extLst>
                <a:ext uri="{FF2B5EF4-FFF2-40B4-BE49-F238E27FC236}">
                  <a16:creationId xmlns:a16="http://schemas.microsoft.com/office/drawing/2014/main" id="{E13E7ECD-AF51-430A-90A1-C5784B548EAC}"/>
                </a:ext>
              </a:extLst>
            </p:cNvPr>
            <p:cNvSpPr>
              <a:spLocks noChangeArrowheads="1"/>
            </p:cNvSpPr>
            <p:nvPr/>
          </p:nvSpPr>
          <p:spPr bwMode="auto">
            <a:xfrm>
              <a:off x="7549778" y="504193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72" name="Rectangle 104">
              <a:extLst>
                <a:ext uri="{FF2B5EF4-FFF2-40B4-BE49-F238E27FC236}">
                  <a16:creationId xmlns:a16="http://schemas.microsoft.com/office/drawing/2014/main" id="{F19D0A26-733B-4C64-B069-BF96EFAA63CB}"/>
                </a:ext>
              </a:extLst>
            </p:cNvPr>
            <p:cNvSpPr>
              <a:spLocks noChangeArrowheads="1"/>
            </p:cNvSpPr>
            <p:nvPr/>
          </p:nvSpPr>
          <p:spPr bwMode="auto">
            <a:xfrm>
              <a:off x="8119690" y="51292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73" name="Rectangle 105">
              <a:extLst>
                <a:ext uri="{FF2B5EF4-FFF2-40B4-BE49-F238E27FC236}">
                  <a16:creationId xmlns:a16="http://schemas.microsoft.com/office/drawing/2014/main" id="{E0307021-549F-43B8-83A1-35DF4721D9D9}"/>
                </a:ext>
              </a:extLst>
            </p:cNvPr>
            <p:cNvSpPr>
              <a:spLocks noChangeArrowheads="1"/>
            </p:cNvSpPr>
            <p:nvPr/>
          </p:nvSpPr>
          <p:spPr bwMode="auto">
            <a:xfrm>
              <a:off x="8119690" y="51292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74" name="Line 106">
              <a:extLst>
                <a:ext uri="{FF2B5EF4-FFF2-40B4-BE49-F238E27FC236}">
                  <a16:creationId xmlns:a16="http://schemas.microsoft.com/office/drawing/2014/main" id="{D0BFBF4D-C8F7-4357-AC4E-3BB6EC3562BE}"/>
                </a:ext>
              </a:extLst>
            </p:cNvPr>
            <p:cNvSpPr>
              <a:spLocks noChangeShapeType="1"/>
            </p:cNvSpPr>
            <p:nvPr/>
          </p:nvSpPr>
          <p:spPr bwMode="auto">
            <a:xfrm>
              <a:off x="5638428" y="2409862"/>
              <a:ext cx="0" cy="2963863"/>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175" name="Rectangle 107">
              <a:extLst>
                <a:ext uri="{FF2B5EF4-FFF2-40B4-BE49-F238E27FC236}">
                  <a16:creationId xmlns:a16="http://schemas.microsoft.com/office/drawing/2014/main" id="{F73F0554-21B3-4392-B50A-25CD6C54DBBB}"/>
                </a:ext>
              </a:extLst>
            </p:cNvPr>
            <p:cNvSpPr>
              <a:spLocks noChangeArrowheads="1"/>
            </p:cNvSpPr>
            <p:nvPr/>
          </p:nvSpPr>
          <p:spPr bwMode="auto">
            <a:xfrm>
              <a:off x="809866" y="2409862"/>
              <a:ext cx="91821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23106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46ADB2-FA76-4833-9BB0-FCDFB3EAB60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DFD60069-2E3C-4BE8-8560-9165A8EDE2C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A8408C87-1F72-4E32-B751-29B5FF0993B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6" name="ZoneTexte 15">
            <a:extLst>
              <a:ext uri="{FF2B5EF4-FFF2-40B4-BE49-F238E27FC236}">
                <a16:creationId xmlns:a16="http://schemas.microsoft.com/office/drawing/2014/main" id="{3DB003EC-60FE-406C-A663-C9565FF26BE6}"/>
              </a:ext>
            </a:extLst>
          </p:cNvPr>
          <p:cNvSpPr txBox="1"/>
          <p:nvPr/>
        </p:nvSpPr>
        <p:spPr>
          <a:xfrm>
            <a:off x="115278" y="5032128"/>
            <a:ext cx="6527800" cy="457200"/>
          </a:xfrm>
          <a:prstGeom prst="rect">
            <a:avLst/>
          </a:prstGeom>
          <a:noFill/>
        </p:spPr>
        <p:txBody>
          <a:bodyPr vert="horz" wrap="square" lIns="0" tIns="0" rIns="0" bIns="0" rtlCol="0" anchor="t" anchorCtr="0">
            <a:noAutofit/>
          </a:bodyPr>
          <a:lstStyle/>
          <a:p>
            <a:r>
              <a:rPr lang="fr-FR" b="1" dirty="0">
                <a:solidFill>
                  <a:srgbClr val="000000"/>
                </a:solidFill>
                <a:latin typeface="Trebuchet MS" panose="020B0603020202020204" pitchFamily="34" charset="0"/>
              </a:rPr>
              <a:t>Parler de la Foi dans mon entreprise,</a:t>
            </a:r>
          </a:p>
        </p:txBody>
      </p:sp>
      <p:sp>
        <p:nvSpPr>
          <p:cNvPr id="17" name="ZoneTexte 16">
            <a:extLst>
              <a:ext uri="{FF2B5EF4-FFF2-40B4-BE49-F238E27FC236}">
                <a16:creationId xmlns:a16="http://schemas.microsoft.com/office/drawing/2014/main" id="{CC395609-CDE7-4F16-B172-AC0DEF7F5240}"/>
              </a:ext>
            </a:extLst>
          </p:cNvPr>
          <p:cNvSpPr txBox="1"/>
          <p:nvPr/>
        </p:nvSpPr>
        <p:spPr>
          <a:xfrm>
            <a:off x="1011764" y="615950"/>
            <a:ext cx="7013575"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DIRE</a:t>
            </a:r>
          </a:p>
          <a:p>
            <a:endParaRPr lang="fr-FR" i="1" dirty="0">
              <a:solidFill>
                <a:srgbClr val="F9B410"/>
              </a:solidFill>
              <a:latin typeface="Trebuchet MS" panose="020B0603020202020204" pitchFamily="34" charset="0"/>
            </a:endParaRPr>
          </a:p>
          <a:p>
            <a:r>
              <a:rPr lang="fr-FR" i="1" dirty="0">
                <a:solidFill>
                  <a:srgbClr val="F9B410"/>
                </a:solidFill>
                <a:latin typeface="Trebuchet MS" panose="020B0603020202020204" pitchFamily="34" charset="0"/>
              </a:rPr>
              <a:t>Si les membres des EDC sont bien identifiées comme chrétiens, les échanges sur leur foi ne sont pas toujours faciles pour eux</a:t>
            </a:r>
          </a:p>
          <a:p>
            <a:endParaRPr lang="fr-FR" sz="2200" dirty="0">
              <a:solidFill>
                <a:srgbClr val="F9B410"/>
              </a:solidFill>
              <a:latin typeface="Trebuchet MS" panose="020B0603020202020204" pitchFamily="34" charset="0"/>
            </a:endParaRPr>
          </a:p>
        </p:txBody>
      </p:sp>
      <p:sp>
        <p:nvSpPr>
          <p:cNvPr id="18" name="ZoneTexte 17">
            <a:extLst>
              <a:ext uri="{FF2B5EF4-FFF2-40B4-BE49-F238E27FC236}">
                <a16:creationId xmlns:a16="http://schemas.microsoft.com/office/drawing/2014/main" id="{67AA0163-3D94-4DA4-8DF7-40597278D1A7}"/>
              </a:ext>
            </a:extLst>
          </p:cNvPr>
          <p:cNvSpPr txBox="1"/>
          <p:nvPr/>
        </p:nvSpPr>
        <p:spPr>
          <a:xfrm>
            <a:off x="8953500" y="1488828"/>
            <a:ext cx="15113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pic>
        <p:nvPicPr>
          <p:cNvPr id="20" name="Image 19">
            <a:extLst>
              <a:ext uri="{FF2B5EF4-FFF2-40B4-BE49-F238E27FC236}">
                <a16:creationId xmlns:a16="http://schemas.microsoft.com/office/drawing/2014/main" id="{C81D9E92-2357-40C2-A767-9D68E972F125}"/>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334500" y="2073028"/>
            <a:ext cx="1231900" cy="990600"/>
          </a:xfrm>
          <a:prstGeom prst="rect">
            <a:avLst/>
          </a:prstGeom>
        </p:spPr>
      </p:pic>
      <p:sp>
        <p:nvSpPr>
          <p:cNvPr id="25" name="Espace réservé du numéro de diapositive 24">
            <a:extLst>
              <a:ext uri="{FF2B5EF4-FFF2-40B4-BE49-F238E27FC236}">
                <a16:creationId xmlns:a16="http://schemas.microsoft.com/office/drawing/2014/main" id="{E908AF7B-0E37-4AF1-B766-85E582FC60BF}"/>
              </a:ext>
            </a:extLst>
          </p:cNvPr>
          <p:cNvSpPr>
            <a:spLocks noGrp="1"/>
          </p:cNvSpPr>
          <p:nvPr>
            <p:ph type="sldNum" sz="quarter" idx="12"/>
          </p:nvPr>
        </p:nvSpPr>
        <p:spPr/>
        <p:txBody>
          <a:bodyPr/>
          <a:lstStyle/>
          <a:p>
            <a:fld id="{0FC276E7-6A46-4AE4-AB25-A1D9C17034B0}" type="slidenum">
              <a:rPr lang="fr-FR" smtClean="0"/>
              <a:t>14</a:t>
            </a:fld>
            <a:endParaRPr lang="fr-FR" dirty="0"/>
          </a:p>
        </p:txBody>
      </p:sp>
      <p:sp>
        <p:nvSpPr>
          <p:cNvPr id="19" name="Rectangle 5">
            <a:extLst>
              <a:ext uri="{FF2B5EF4-FFF2-40B4-BE49-F238E27FC236}">
                <a16:creationId xmlns:a16="http://schemas.microsoft.com/office/drawing/2014/main" id="{BF51B299-B83A-4A59-AC27-9DEC6E150368}"/>
              </a:ext>
            </a:extLst>
          </p:cNvPr>
          <p:cNvSpPr>
            <a:spLocks noChangeArrowheads="1"/>
          </p:cNvSpPr>
          <p:nvPr/>
        </p:nvSpPr>
        <p:spPr bwMode="auto">
          <a:xfrm>
            <a:off x="8263465" y="3038764"/>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Rectangle 6">
            <a:extLst>
              <a:ext uri="{FF2B5EF4-FFF2-40B4-BE49-F238E27FC236}">
                <a16:creationId xmlns:a16="http://schemas.microsoft.com/office/drawing/2014/main" id="{A7E52A9E-349C-4C72-A54B-96123CFD5210}"/>
              </a:ext>
            </a:extLst>
          </p:cNvPr>
          <p:cNvSpPr>
            <a:spLocks noChangeArrowheads="1"/>
          </p:cNvSpPr>
          <p:nvPr/>
        </p:nvSpPr>
        <p:spPr bwMode="auto">
          <a:xfrm>
            <a:off x="8577790" y="3021301"/>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3" name="Rectangle 7">
            <a:extLst>
              <a:ext uri="{FF2B5EF4-FFF2-40B4-BE49-F238E27FC236}">
                <a16:creationId xmlns:a16="http://schemas.microsoft.com/office/drawing/2014/main" id="{3241DC6C-7DEF-4D30-BF72-FC43BC9DE8F3}"/>
              </a:ext>
            </a:extLst>
          </p:cNvPr>
          <p:cNvSpPr>
            <a:spLocks noChangeArrowheads="1"/>
          </p:cNvSpPr>
          <p:nvPr/>
        </p:nvSpPr>
        <p:spPr bwMode="auto">
          <a:xfrm>
            <a:off x="3507315" y="3038764"/>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Rectangle 8">
            <a:extLst>
              <a:ext uri="{FF2B5EF4-FFF2-40B4-BE49-F238E27FC236}">
                <a16:creationId xmlns:a16="http://schemas.microsoft.com/office/drawing/2014/main" id="{B952438F-CC4D-4C97-B78A-6B8B555DF423}"/>
              </a:ext>
            </a:extLst>
          </p:cNvPr>
          <p:cNvSpPr>
            <a:spLocks noChangeArrowheads="1"/>
          </p:cNvSpPr>
          <p:nvPr/>
        </p:nvSpPr>
        <p:spPr bwMode="auto">
          <a:xfrm>
            <a:off x="3821640" y="3021301"/>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7" name="Rectangle 9">
            <a:extLst>
              <a:ext uri="{FF2B5EF4-FFF2-40B4-BE49-F238E27FC236}">
                <a16:creationId xmlns:a16="http://schemas.microsoft.com/office/drawing/2014/main" id="{E9F99DC7-6A85-45FF-827D-D8B2947CDB40}"/>
              </a:ext>
            </a:extLst>
          </p:cNvPr>
          <p:cNvSpPr>
            <a:spLocks noChangeArrowheads="1"/>
          </p:cNvSpPr>
          <p:nvPr/>
        </p:nvSpPr>
        <p:spPr bwMode="auto">
          <a:xfrm>
            <a:off x="4828115" y="3038764"/>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Rectangle 10">
            <a:extLst>
              <a:ext uri="{FF2B5EF4-FFF2-40B4-BE49-F238E27FC236}">
                <a16:creationId xmlns:a16="http://schemas.microsoft.com/office/drawing/2014/main" id="{D94AC025-2B72-4F98-A538-CB9E2BB605AD}"/>
              </a:ext>
            </a:extLst>
          </p:cNvPr>
          <p:cNvSpPr>
            <a:spLocks noChangeArrowheads="1"/>
          </p:cNvSpPr>
          <p:nvPr/>
        </p:nvSpPr>
        <p:spPr bwMode="auto">
          <a:xfrm>
            <a:off x="5142440" y="3021301"/>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9" name="Rectangle 11">
            <a:extLst>
              <a:ext uri="{FF2B5EF4-FFF2-40B4-BE49-F238E27FC236}">
                <a16:creationId xmlns:a16="http://schemas.microsoft.com/office/drawing/2014/main" id="{2EB3B9C5-1F8E-4766-A08B-B40A894DE2AB}"/>
              </a:ext>
            </a:extLst>
          </p:cNvPr>
          <p:cNvSpPr>
            <a:spLocks noChangeArrowheads="1"/>
          </p:cNvSpPr>
          <p:nvPr/>
        </p:nvSpPr>
        <p:spPr bwMode="auto">
          <a:xfrm>
            <a:off x="5839353" y="3038764"/>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Rectangle 12">
            <a:extLst>
              <a:ext uri="{FF2B5EF4-FFF2-40B4-BE49-F238E27FC236}">
                <a16:creationId xmlns:a16="http://schemas.microsoft.com/office/drawing/2014/main" id="{1A1A2D6B-D123-43CE-8F1F-610FBBBE9CC5}"/>
              </a:ext>
            </a:extLst>
          </p:cNvPr>
          <p:cNvSpPr>
            <a:spLocks noChangeArrowheads="1"/>
          </p:cNvSpPr>
          <p:nvPr/>
        </p:nvSpPr>
        <p:spPr bwMode="auto">
          <a:xfrm>
            <a:off x="6153678" y="3021301"/>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1" name="Rectangle 13">
            <a:extLst>
              <a:ext uri="{FF2B5EF4-FFF2-40B4-BE49-F238E27FC236}">
                <a16:creationId xmlns:a16="http://schemas.microsoft.com/office/drawing/2014/main" id="{B7264EF1-A03B-4364-9F86-097F0FE8B91A}"/>
              </a:ext>
            </a:extLst>
          </p:cNvPr>
          <p:cNvSpPr>
            <a:spLocks noChangeArrowheads="1"/>
          </p:cNvSpPr>
          <p:nvPr/>
        </p:nvSpPr>
        <p:spPr bwMode="auto">
          <a:xfrm>
            <a:off x="6818840" y="3038764"/>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Rectangle 14">
            <a:extLst>
              <a:ext uri="{FF2B5EF4-FFF2-40B4-BE49-F238E27FC236}">
                <a16:creationId xmlns:a16="http://schemas.microsoft.com/office/drawing/2014/main" id="{5D83136C-EE3C-4F9D-866F-4F45DFD4DE20}"/>
              </a:ext>
            </a:extLst>
          </p:cNvPr>
          <p:cNvSpPr>
            <a:spLocks noChangeArrowheads="1"/>
          </p:cNvSpPr>
          <p:nvPr/>
        </p:nvSpPr>
        <p:spPr bwMode="auto">
          <a:xfrm>
            <a:off x="7133165" y="3021301"/>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AutoShape 3">
            <a:extLst>
              <a:ext uri="{FF2B5EF4-FFF2-40B4-BE49-F238E27FC236}">
                <a16:creationId xmlns:a16="http://schemas.microsoft.com/office/drawing/2014/main" id="{294AF447-62D2-4DAB-9D45-1308F5677740}"/>
              </a:ext>
            </a:extLst>
          </p:cNvPr>
          <p:cNvSpPr>
            <a:spLocks noChangeAspect="1" noChangeArrowheads="1" noTextEdit="1"/>
          </p:cNvSpPr>
          <p:nvPr/>
        </p:nvSpPr>
        <p:spPr bwMode="auto">
          <a:xfrm>
            <a:off x="4641850" y="4545013"/>
            <a:ext cx="5822950" cy="2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 name="Rectangle 5">
            <a:extLst>
              <a:ext uri="{FF2B5EF4-FFF2-40B4-BE49-F238E27FC236}">
                <a16:creationId xmlns:a16="http://schemas.microsoft.com/office/drawing/2014/main" id="{3138AC9B-5B4E-44AC-A26C-7CD9A67ACA61}"/>
              </a:ext>
            </a:extLst>
          </p:cNvPr>
          <p:cNvSpPr>
            <a:spLocks noChangeArrowheads="1"/>
          </p:cNvSpPr>
          <p:nvPr/>
        </p:nvSpPr>
        <p:spPr bwMode="auto">
          <a:xfrm>
            <a:off x="4641850" y="4562476"/>
            <a:ext cx="206375" cy="114300"/>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Rectangle 6">
            <a:extLst>
              <a:ext uri="{FF2B5EF4-FFF2-40B4-BE49-F238E27FC236}">
                <a16:creationId xmlns:a16="http://schemas.microsoft.com/office/drawing/2014/main" id="{6213B5EB-823C-45DA-BDB3-7311778F491D}"/>
              </a:ext>
            </a:extLst>
          </p:cNvPr>
          <p:cNvSpPr>
            <a:spLocks noChangeArrowheads="1"/>
          </p:cNvSpPr>
          <p:nvPr/>
        </p:nvSpPr>
        <p:spPr bwMode="auto">
          <a:xfrm>
            <a:off x="4956175" y="4545013"/>
            <a:ext cx="4508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Jamais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3CDB2A35-B1A4-49BD-A7FE-083592376396}"/>
              </a:ext>
            </a:extLst>
          </p:cNvPr>
          <p:cNvSpPr>
            <a:spLocks noChangeArrowheads="1"/>
          </p:cNvSpPr>
          <p:nvPr/>
        </p:nvSpPr>
        <p:spPr bwMode="auto">
          <a:xfrm>
            <a:off x="5443538" y="4562476"/>
            <a:ext cx="206375" cy="114300"/>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Rectangle 8">
            <a:extLst>
              <a:ext uri="{FF2B5EF4-FFF2-40B4-BE49-F238E27FC236}">
                <a16:creationId xmlns:a16="http://schemas.microsoft.com/office/drawing/2014/main" id="{2AEBD6DF-A5EF-4526-81BC-7D64AF0910B1}"/>
              </a:ext>
            </a:extLst>
          </p:cNvPr>
          <p:cNvSpPr>
            <a:spLocks noChangeArrowheads="1"/>
          </p:cNvSpPr>
          <p:nvPr/>
        </p:nvSpPr>
        <p:spPr bwMode="auto">
          <a:xfrm>
            <a:off x="5757863" y="4545013"/>
            <a:ext cx="12668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Pratiquement jamais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5079B91B-F611-4434-B8E9-A6809F7ABDBB}"/>
              </a:ext>
            </a:extLst>
          </p:cNvPr>
          <p:cNvSpPr>
            <a:spLocks noChangeArrowheads="1"/>
          </p:cNvSpPr>
          <p:nvPr/>
        </p:nvSpPr>
        <p:spPr bwMode="auto">
          <a:xfrm>
            <a:off x="7046913" y="4562476"/>
            <a:ext cx="204788" cy="114300"/>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Rectangle 10">
            <a:extLst>
              <a:ext uri="{FF2B5EF4-FFF2-40B4-BE49-F238E27FC236}">
                <a16:creationId xmlns:a16="http://schemas.microsoft.com/office/drawing/2014/main" id="{026FD4C2-7A2C-4324-9E2C-0C2C1588ABDB}"/>
              </a:ext>
            </a:extLst>
          </p:cNvPr>
          <p:cNvSpPr>
            <a:spLocks noChangeArrowheads="1"/>
          </p:cNvSpPr>
          <p:nvPr/>
        </p:nvSpPr>
        <p:spPr bwMode="auto">
          <a:xfrm>
            <a:off x="7361238" y="4545013"/>
            <a:ext cx="6207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Rarement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C440E99A-CCAE-446D-A967-DB800BF2C7E7}"/>
              </a:ext>
            </a:extLst>
          </p:cNvPr>
          <p:cNvSpPr>
            <a:spLocks noChangeArrowheads="1"/>
          </p:cNvSpPr>
          <p:nvPr/>
        </p:nvSpPr>
        <p:spPr bwMode="auto">
          <a:xfrm>
            <a:off x="8013700" y="4562476"/>
            <a:ext cx="206375" cy="114300"/>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Rectangle 12">
            <a:extLst>
              <a:ext uri="{FF2B5EF4-FFF2-40B4-BE49-F238E27FC236}">
                <a16:creationId xmlns:a16="http://schemas.microsoft.com/office/drawing/2014/main" id="{A8BF0490-D955-4C67-A89F-8FB25AD731E5}"/>
              </a:ext>
            </a:extLst>
          </p:cNvPr>
          <p:cNvSpPr>
            <a:spLocks noChangeArrowheads="1"/>
          </p:cNvSpPr>
          <p:nvPr/>
        </p:nvSpPr>
        <p:spPr bwMode="auto">
          <a:xfrm>
            <a:off x="8328025" y="4545013"/>
            <a:ext cx="9032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Régulièrement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13">
            <a:extLst>
              <a:ext uri="{FF2B5EF4-FFF2-40B4-BE49-F238E27FC236}">
                <a16:creationId xmlns:a16="http://schemas.microsoft.com/office/drawing/2014/main" id="{3F066AE0-D931-430A-A7AD-4445208FAE5C}"/>
              </a:ext>
            </a:extLst>
          </p:cNvPr>
          <p:cNvSpPr>
            <a:spLocks noChangeArrowheads="1"/>
          </p:cNvSpPr>
          <p:nvPr/>
        </p:nvSpPr>
        <p:spPr bwMode="auto">
          <a:xfrm>
            <a:off x="9259888" y="4562476"/>
            <a:ext cx="206375" cy="114300"/>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Rectangle 14">
            <a:extLst>
              <a:ext uri="{FF2B5EF4-FFF2-40B4-BE49-F238E27FC236}">
                <a16:creationId xmlns:a16="http://schemas.microsoft.com/office/drawing/2014/main" id="{E1F91C65-510B-4373-A7EF-6A58B5265649}"/>
              </a:ext>
            </a:extLst>
          </p:cNvPr>
          <p:cNvSpPr>
            <a:spLocks noChangeArrowheads="1"/>
          </p:cNvSpPr>
          <p:nvPr/>
        </p:nvSpPr>
        <p:spPr bwMode="auto">
          <a:xfrm>
            <a:off x="9574213" y="4545013"/>
            <a:ext cx="5159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Souvent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8" name="AutoShape 17">
            <a:extLst>
              <a:ext uri="{FF2B5EF4-FFF2-40B4-BE49-F238E27FC236}">
                <a16:creationId xmlns:a16="http://schemas.microsoft.com/office/drawing/2014/main" id="{AFE37955-E2A4-4D5C-BB43-7D8874DC5D55}"/>
              </a:ext>
            </a:extLst>
          </p:cNvPr>
          <p:cNvSpPr>
            <a:spLocks noChangeAspect="1" noChangeArrowheads="1" noTextEdit="1"/>
          </p:cNvSpPr>
          <p:nvPr/>
        </p:nvSpPr>
        <p:spPr bwMode="auto">
          <a:xfrm>
            <a:off x="241300" y="3597275"/>
            <a:ext cx="9258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9" name="Rectangle 19">
            <a:extLst>
              <a:ext uri="{FF2B5EF4-FFF2-40B4-BE49-F238E27FC236}">
                <a16:creationId xmlns:a16="http://schemas.microsoft.com/office/drawing/2014/main" id="{A19D6B50-E8F9-4B00-BA6F-E783CBB4B14F}"/>
              </a:ext>
            </a:extLst>
          </p:cNvPr>
          <p:cNvSpPr>
            <a:spLocks noChangeArrowheads="1"/>
          </p:cNvSpPr>
          <p:nvPr/>
        </p:nvSpPr>
        <p:spPr bwMode="auto">
          <a:xfrm>
            <a:off x="25400" y="3748108"/>
            <a:ext cx="3944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i="0" u="none" strike="noStrike" cap="none" normalizeH="0" baseline="0" dirty="0">
                <a:ln>
                  <a:noFill/>
                </a:ln>
                <a:solidFill>
                  <a:srgbClr val="000000"/>
                </a:solidFill>
                <a:effectLst/>
                <a:latin typeface="Trebuchet MS" panose="020B0603020202020204" pitchFamily="34" charset="0"/>
              </a:rPr>
              <a:t>J'ai des discussions sur la Foi dans le cadre de mon travail</a:t>
            </a:r>
            <a:endParaRPr kumimoji="0" lang="fr-FR" altLang="fr-FR" i="0" u="none" strike="noStrike" cap="none" normalizeH="0" baseline="0" dirty="0">
              <a:ln>
                <a:noFill/>
              </a:ln>
              <a:solidFill>
                <a:schemeClr val="tx1"/>
              </a:solidFill>
              <a:effectLst/>
              <a:latin typeface="Arial" panose="020B0604020202020204" pitchFamily="34" charset="0"/>
            </a:endParaRPr>
          </a:p>
        </p:txBody>
      </p:sp>
      <p:grpSp>
        <p:nvGrpSpPr>
          <p:cNvPr id="72" name="Groupe 71">
            <a:extLst>
              <a:ext uri="{FF2B5EF4-FFF2-40B4-BE49-F238E27FC236}">
                <a16:creationId xmlns:a16="http://schemas.microsoft.com/office/drawing/2014/main" id="{5F8198A8-E3B9-4F21-BD47-92A0F4AEF0A7}"/>
              </a:ext>
            </a:extLst>
          </p:cNvPr>
          <p:cNvGrpSpPr/>
          <p:nvPr/>
        </p:nvGrpSpPr>
        <p:grpSpPr>
          <a:xfrm>
            <a:off x="4564063" y="3597275"/>
            <a:ext cx="3798581" cy="796925"/>
            <a:chOff x="4564063" y="3597275"/>
            <a:chExt cx="3798581" cy="796925"/>
          </a:xfrm>
        </p:grpSpPr>
        <p:sp>
          <p:nvSpPr>
            <p:cNvPr id="40" name="Rectangle 20">
              <a:extLst>
                <a:ext uri="{FF2B5EF4-FFF2-40B4-BE49-F238E27FC236}">
                  <a16:creationId xmlns:a16="http://schemas.microsoft.com/office/drawing/2014/main" id="{CFE5C71D-3797-49A3-AA53-66A2814A5EFB}"/>
                </a:ext>
              </a:extLst>
            </p:cNvPr>
            <p:cNvSpPr>
              <a:spLocks noChangeArrowheads="1"/>
            </p:cNvSpPr>
            <p:nvPr/>
          </p:nvSpPr>
          <p:spPr bwMode="auto">
            <a:xfrm>
              <a:off x="4564063" y="3679825"/>
              <a:ext cx="266700" cy="6397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1" name="Rectangle 21">
              <a:extLst>
                <a:ext uri="{FF2B5EF4-FFF2-40B4-BE49-F238E27FC236}">
                  <a16:creationId xmlns:a16="http://schemas.microsoft.com/office/drawing/2014/main" id="{D42C14BF-A749-4DE4-82DA-7E9E6CBF2D12}"/>
                </a:ext>
              </a:extLst>
            </p:cNvPr>
            <p:cNvSpPr>
              <a:spLocks noChangeArrowheads="1"/>
            </p:cNvSpPr>
            <p:nvPr/>
          </p:nvSpPr>
          <p:spPr bwMode="auto">
            <a:xfrm>
              <a:off x="4827588" y="3679825"/>
              <a:ext cx="612775" cy="63976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2" name="Rectangle 22">
              <a:extLst>
                <a:ext uri="{FF2B5EF4-FFF2-40B4-BE49-F238E27FC236}">
                  <a16:creationId xmlns:a16="http://schemas.microsoft.com/office/drawing/2014/main" id="{503746E7-3A13-4824-95AB-A3724CF44B07}"/>
                </a:ext>
              </a:extLst>
            </p:cNvPr>
            <p:cNvSpPr>
              <a:spLocks noChangeArrowheads="1"/>
            </p:cNvSpPr>
            <p:nvPr/>
          </p:nvSpPr>
          <p:spPr bwMode="auto">
            <a:xfrm>
              <a:off x="5437188" y="3679825"/>
              <a:ext cx="1755775" cy="63976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3" name="Rectangle 23">
              <a:extLst>
                <a:ext uri="{FF2B5EF4-FFF2-40B4-BE49-F238E27FC236}">
                  <a16:creationId xmlns:a16="http://schemas.microsoft.com/office/drawing/2014/main" id="{A421DB74-B805-44BE-9424-8864877CBDC3}"/>
                </a:ext>
              </a:extLst>
            </p:cNvPr>
            <p:cNvSpPr>
              <a:spLocks noChangeArrowheads="1"/>
            </p:cNvSpPr>
            <p:nvPr/>
          </p:nvSpPr>
          <p:spPr bwMode="auto">
            <a:xfrm>
              <a:off x="7188200" y="3679825"/>
              <a:ext cx="849313" cy="63976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4" name="Rectangle 24">
              <a:extLst>
                <a:ext uri="{FF2B5EF4-FFF2-40B4-BE49-F238E27FC236}">
                  <a16:creationId xmlns:a16="http://schemas.microsoft.com/office/drawing/2014/main" id="{4CD5EB21-A156-47F4-9AFC-FA9BF8AA0407}"/>
                </a:ext>
              </a:extLst>
            </p:cNvPr>
            <p:cNvSpPr>
              <a:spLocks noChangeArrowheads="1"/>
            </p:cNvSpPr>
            <p:nvPr/>
          </p:nvSpPr>
          <p:spPr bwMode="auto">
            <a:xfrm>
              <a:off x="8034338" y="3679825"/>
              <a:ext cx="295275" cy="63976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5" name="Rectangle 25">
              <a:extLst>
                <a:ext uri="{FF2B5EF4-FFF2-40B4-BE49-F238E27FC236}">
                  <a16:creationId xmlns:a16="http://schemas.microsoft.com/office/drawing/2014/main" id="{127B7641-6E7E-44B5-9915-B34815FCFA00}"/>
                </a:ext>
              </a:extLst>
            </p:cNvPr>
            <p:cNvSpPr>
              <a:spLocks noChangeArrowheads="1"/>
            </p:cNvSpPr>
            <p:nvPr/>
          </p:nvSpPr>
          <p:spPr bwMode="auto">
            <a:xfrm>
              <a:off x="4581525" y="39100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6" name="Rectangle 26">
              <a:extLst>
                <a:ext uri="{FF2B5EF4-FFF2-40B4-BE49-F238E27FC236}">
                  <a16:creationId xmlns:a16="http://schemas.microsoft.com/office/drawing/2014/main" id="{DBC6946D-1B86-4C7C-A3CE-EABAC94063F6}"/>
                </a:ext>
              </a:extLst>
            </p:cNvPr>
            <p:cNvSpPr>
              <a:spLocks noChangeArrowheads="1"/>
            </p:cNvSpPr>
            <p:nvPr/>
          </p:nvSpPr>
          <p:spPr bwMode="auto">
            <a:xfrm>
              <a:off x="4975225" y="39100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7" name="Rectangle 27">
              <a:extLst>
                <a:ext uri="{FF2B5EF4-FFF2-40B4-BE49-F238E27FC236}">
                  <a16:creationId xmlns:a16="http://schemas.microsoft.com/office/drawing/2014/main" id="{F0D576D1-BEBC-4202-9B71-47624F0C3D81}"/>
                </a:ext>
              </a:extLst>
            </p:cNvPr>
            <p:cNvSpPr>
              <a:spLocks noChangeArrowheads="1"/>
            </p:cNvSpPr>
            <p:nvPr/>
          </p:nvSpPr>
          <p:spPr bwMode="auto">
            <a:xfrm>
              <a:off x="6156325" y="39100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8" name="Rectangle 28">
              <a:extLst>
                <a:ext uri="{FF2B5EF4-FFF2-40B4-BE49-F238E27FC236}">
                  <a16:creationId xmlns:a16="http://schemas.microsoft.com/office/drawing/2014/main" id="{2B60D8B1-EDD0-4207-B98F-61A1F76D9FDE}"/>
                </a:ext>
              </a:extLst>
            </p:cNvPr>
            <p:cNvSpPr>
              <a:spLocks noChangeArrowheads="1"/>
            </p:cNvSpPr>
            <p:nvPr/>
          </p:nvSpPr>
          <p:spPr bwMode="auto">
            <a:xfrm>
              <a:off x="7451725" y="39100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9" name="Rectangle 29">
              <a:extLst>
                <a:ext uri="{FF2B5EF4-FFF2-40B4-BE49-F238E27FC236}">
                  <a16:creationId xmlns:a16="http://schemas.microsoft.com/office/drawing/2014/main" id="{C3966090-2E0D-4D40-B1E7-5321E2B41C61}"/>
                </a:ext>
              </a:extLst>
            </p:cNvPr>
            <p:cNvSpPr>
              <a:spLocks noChangeArrowheads="1"/>
            </p:cNvSpPr>
            <p:nvPr/>
          </p:nvSpPr>
          <p:spPr bwMode="auto">
            <a:xfrm>
              <a:off x="8066088" y="39100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8%</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0" name="Rectangle 30">
              <a:extLst>
                <a:ext uri="{FF2B5EF4-FFF2-40B4-BE49-F238E27FC236}">
                  <a16:creationId xmlns:a16="http://schemas.microsoft.com/office/drawing/2014/main" id="{8F977EAF-A9DC-460D-B915-E62E98145F07}"/>
                </a:ext>
              </a:extLst>
            </p:cNvPr>
            <p:cNvSpPr>
              <a:spLocks noChangeArrowheads="1"/>
            </p:cNvSpPr>
            <p:nvPr/>
          </p:nvSpPr>
          <p:spPr bwMode="auto">
            <a:xfrm>
              <a:off x="8337550" y="39989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1" name="Rectangle 31">
              <a:extLst>
                <a:ext uri="{FF2B5EF4-FFF2-40B4-BE49-F238E27FC236}">
                  <a16:creationId xmlns:a16="http://schemas.microsoft.com/office/drawing/2014/main" id="{247F60C4-1F39-4983-AE53-E37209451E96}"/>
                </a:ext>
              </a:extLst>
            </p:cNvPr>
            <p:cNvSpPr>
              <a:spLocks noChangeArrowheads="1"/>
            </p:cNvSpPr>
            <p:nvPr/>
          </p:nvSpPr>
          <p:spPr bwMode="auto">
            <a:xfrm>
              <a:off x="8337550" y="39989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2" name="Line 32">
              <a:extLst>
                <a:ext uri="{FF2B5EF4-FFF2-40B4-BE49-F238E27FC236}">
                  <a16:creationId xmlns:a16="http://schemas.microsoft.com/office/drawing/2014/main" id="{B17A0FCA-FBD2-40FB-ABFC-84098074F0E2}"/>
                </a:ext>
              </a:extLst>
            </p:cNvPr>
            <p:cNvSpPr>
              <a:spLocks noChangeShapeType="1"/>
            </p:cNvSpPr>
            <p:nvPr/>
          </p:nvSpPr>
          <p:spPr bwMode="auto">
            <a:xfrm>
              <a:off x="4564063" y="3597275"/>
              <a:ext cx="0" cy="7969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dirty="0"/>
            </a:p>
          </p:txBody>
        </p:sp>
      </p:grpSp>
      <p:sp>
        <p:nvSpPr>
          <p:cNvPr id="56" name="Rectangle 37">
            <a:extLst>
              <a:ext uri="{FF2B5EF4-FFF2-40B4-BE49-F238E27FC236}">
                <a16:creationId xmlns:a16="http://schemas.microsoft.com/office/drawing/2014/main" id="{E1DCD748-BA0B-4B7C-A50A-D8834253786F}"/>
              </a:ext>
            </a:extLst>
          </p:cNvPr>
          <p:cNvSpPr>
            <a:spLocks noChangeArrowheads="1"/>
          </p:cNvSpPr>
          <p:nvPr/>
        </p:nvSpPr>
        <p:spPr bwMode="auto">
          <a:xfrm>
            <a:off x="338139" y="2049095"/>
            <a:ext cx="35712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FR" altLang="fr-FR" dirty="0">
                <a:solidFill>
                  <a:srgbClr val="000000"/>
                </a:solidFill>
                <a:latin typeface="Trebuchet MS" panose="020B0603020202020204" pitchFamily="34" charset="0"/>
              </a:rPr>
              <a:t>Dans mon entreprise, je suis connu(e) comme chrétien(ne) </a:t>
            </a:r>
          </a:p>
        </p:txBody>
      </p:sp>
      <p:sp>
        <p:nvSpPr>
          <p:cNvPr id="58" name="Rectangle 39">
            <a:extLst>
              <a:ext uri="{FF2B5EF4-FFF2-40B4-BE49-F238E27FC236}">
                <a16:creationId xmlns:a16="http://schemas.microsoft.com/office/drawing/2014/main" id="{6BFDC558-E367-4F36-9DDA-A15C6384B532}"/>
              </a:ext>
            </a:extLst>
          </p:cNvPr>
          <p:cNvSpPr>
            <a:spLocks noChangeArrowheads="1"/>
          </p:cNvSpPr>
          <p:nvPr/>
        </p:nvSpPr>
        <p:spPr bwMode="auto">
          <a:xfrm>
            <a:off x="8661400" y="2049463"/>
            <a:ext cx="115888" cy="6746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3" name="Rectangle 44">
            <a:extLst>
              <a:ext uri="{FF2B5EF4-FFF2-40B4-BE49-F238E27FC236}">
                <a16:creationId xmlns:a16="http://schemas.microsoft.com/office/drawing/2014/main" id="{F80C9B3C-789E-4594-B0DB-3D9B4F8935BA}"/>
              </a:ext>
            </a:extLst>
          </p:cNvPr>
          <p:cNvSpPr>
            <a:spLocks noChangeArrowheads="1"/>
          </p:cNvSpPr>
          <p:nvPr/>
        </p:nvSpPr>
        <p:spPr bwMode="auto">
          <a:xfrm>
            <a:off x="8785225" y="2297113"/>
            <a:ext cx="31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73" name="Groupe 72">
            <a:extLst>
              <a:ext uri="{FF2B5EF4-FFF2-40B4-BE49-F238E27FC236}">
                <a16:creationId xmlns:a16="http://schemas.microsoft.com/office/drawing/2014/main" id="{1F51FB59-A919-4900-9CF3-A6130309D089}"/>
              </a:ext>
            </a:extLst>
          </p:cNvPr>
          <p:cNvGrpSpPr/>
          <p:nvPr/>
        </p:nvGrpSpPr>
        <p:grpSpPr>
          <a:xfrm>
            <a:off x="4314825" y="1958975"/>
            <a:ext cx="3346515" cy="847725"/>
            <a:chOff x="4314825" y="1958975"/>
            <a:chExt cx="3346515" cy="847725"/>
          </a:xfrm>
        </p:grpSpPr>
        <p:sp>
          <p:nvSpPr>
            <p:cNvPr id="59" name="Rectangle 40">
              <a:extLst>
                <a:ext uri="{FF2B5EF4-FFF2-40B4-BE49-F238E27FC236}">
                  <a16:creationId xmlns:a16="http://schemas.microsoft.com/office/drawing/2014/main" id="{EB3A1B87-F38D-4E1E-A0D9-1FBD2DEE345E}"/>
                </a:ext>
              </a:extLst>
            </p:cNvPr>
            <p:cNvSpPr>
              <a:spLocks noChangeArrowheads="1"/>
            </p:cNvSpPr>
            <p:nvPr/>
          </p:nvSpPr>
          <p:spPr bwMode="auto">
            <a:xfrm>
              <a:off x="4314825" y="2049463"/>
              <a:ext cx="65088" cy="6746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0" name="Rectangle 41">
              <a:extLst>
                <a:ext uri="{FF2B5EF4-FFF2-40B4-BE49-F238E27FC236}">
                  <a16:creationId xmlns:a16="http://schemas.microsoft.com/office/drawing/2014/main" id="{D944A97D-2FF4-4D72-B31F-C375382045A9}"/>
                </a:ext>
              </a:extLst>
            </p:cNvPr>
            <p:cNvSpPr>
              <a:spLocks noChangeArrowheads="1"/>
            </p:cNvSpPr>
            <p:nvPr/>
          </p:nvSpPr>
          <p:spPr bwMode="auto">
            <a:xfrm>
              <a:off x="4375150" y="2049463"/>
              <a:ext cx="254000" cy="6746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1" name="Rectangle 42">
              <a:extLst>
                <a:ext uri="{FF2B5EF4-FFF2-40B4-BE49-F238E27FC236}">
                  <a16:creationId xmlns:a16="http://schemas.microsoft.com/office/drawing/2014/main" id="{0381890E-2541-472D-BDE4-EAEF6F06A640}"/>
                </a:ext>
              </a:extLst>
            </p:cNvPr>
            <p:cNvSpPr>
              <a:spLocks noChangeArrowheads="1"/>
            </p:cNvSpPr>
            <p:nvPr/>
          </p:nvSpPr>
          <p:spPr bwMode="auto">
            <a:xfrm>
              <a:off x="4624388" y="2049463"/>
              <a:ext cx="1423988" cy="6746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2" name="Rectangle 43">
              <a:extLst>
                <a:ext uri="{FF2B5EF4-FFF2-40B4-BE49-F238E27FC236}">
                  <a16:creationId xmlns:a16="http://schemas.microsoft.com/office/drawing/2014/main" id="{041014AD-8610-4C25-93B7-347DAD528A63}"/>
                </a:ext>
              </a:extLst>
            </p:cNvPr>
            <p:cNvSpPr>
              <a:spLocks noChangeArrowheads="1"/>
            </p:cNvSpPr>
            <p:nvPr/>
          </p:nvSpPr>
          <p:spPr bwMode="auto">
            <a:xfrm>
              <a:off x="6043613" y="2049463"/>
              <a:ext cx="1614488" cy="6746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4" name="Rectangle 45">
              <a:extLst>
                <a:ext uri="{FF2B5EF4-FFF2-40B4-BE49-F238E27FC236}">
                  <a16:creationId xmlns:a16="http://schemas.microsoft.com/office/drawing/2014/main" id="{5E22B4E8-AEF7-4D0E-9D54-88795B3514D3}"/>
                </a:ext>
              </a:extLst>
            </p:cNvPr>
            <p:cNvSpPr>
              <a:spLocks noChangeArrowheads="1"/>
            </p:cNvSpPr>
            <p:nvPr/>
          </p:nvSpPr>
          <p:spPr bwMode="auto">
            <a:xfrm>
              <a:off x="4321175" y="22971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5" name="Rectangle 46">
              <a:extLst>
                <a:ext uri="{FF2B5EF4-FFF2-40B4-BE49-F238E27FC236}">
                  <a16:creationId xmlns:a16="http://schemas.microsoft.com/office/drawing/2014/main" id="{842D622C-1A60-499B-A347-92438717F042}"/>
                </a:ext>
              </a:extLst>
            </p:cNvPr>
            <p:cNvSpPr>
              <a:spLocks noChangeArrowheads="1"/>
            </p:cNvSpPr>
            <p:nvPr/>
          </p:nvSpPr>
          <p:spPr bwMode="auto">
            <a:xfrm>
              <a:off x="4592638" y="22971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6" name="Rectangle 47">
              <a:extLst>
                <a:ext uri="{FF2B5EF4-FFF2-40B4-BE49-F238E27FC236}">
                  <a16:creationId xmlns:a16="http://schemas.microsoft.com/office/drawing/2014/main" id="{111865C3-EA32-4F59-BA07-A8AB8D9B23A6}"/>
                </a:ext>
              </a:extLst>
            </p:cNvPr>
            <p:cNvSpPr>
              <a:spLocks noChangeArrowheads="1"/>
            </p:cNvSpPr>
            <p:nvPr/>
          </p:nvSpPr>
          <p:spPr bwMode="auto">
            <a:xfrm>
              <a:off x="5176838" y="22971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7" name="Rectangle 48">
              <a:extLst>
                <a:ext uri="{FF2B5EF4-FFF2-40B4-BE49-F238E27FC236}">
                  <a16:creationId xmlns:a16="http://schemas.microsoft.com/office/drawing/2014/main" id="{D11A92CA-D0F2-4409-BC1B-A3470F5ABF21}"/>
                </a:ext>
              </a:extLst>
            </p:cNvPr>
            <p:cNvSpPr>
              <a:spLocks noChangeArrowheads="1"/>
            </p:cNvSpPr>
            <p:nvPr/>
          </p:nvSpPr>
          <p:spPr bwMode="auto">
            <a:xfrm>
              <a:off x="6689725" y="22971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8" name="Rectangle 49">
              <a:extLst>
                <a:ext uri="{FF2B5EF4-FFF2-40B4-BE49-F238E27FC236}">
                  <a16:creationId xmlns:a16="http://schemas.microsoft.com/office/drawing/2014/main" id="{0394A94E-18AD-4013-8C49-D336803B4971}"/>
                </a:ext>
              </a:extLst>
            </p:cNvPr>
            <p:cNvSpPr>
              <a:spLocks noChangeArrowheads="1"/>
            </p:cNvSpPr>
            <p:nvPr/>
          </p:nvSpPr>
          <p:spPr bwMode="auto">
            <a:xfrm>
              <a:off x="7661275" y="23860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9" name="Rectangle 50">
              <a:extLst>
                <a:ext uri="{FF2B5EF4-FFF2-40B4-BE49-F238E27FC236}">
                  <a16:creationId xmlns:a16="http://schemas.microsoft.com/office/drawing/2014/main" id="{09B64E31-A3E2-4A5E-8FF9-F3925797DA82}"/>
                </a:ext>
              </a:extLst>
            </p:cNvPr>
            <p:cNvSpPr>
              <a:spLocks noChangeArrowheads="1"/>
            </p:cNvSpPr>
            <p:nvPr/>
          </p:nvSpPr>
          <p:spPr bwMode="auto">
            <a:xfrm>
              <a:off x="7661275" y="23860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0" name="Line 51">
              <a:extLst>
                <a:ext uri="{FF2B5EF4-FFF2-40B4-BE49-F238E27FC236}">
                  <a16:creationId xmlns:a16="http://schemas.microsoft.com/office/drawing/2014/main" id="{01003072-03B2-452D-AA4B-192F602629F0}"/>
                </a:ext>
              </a:extLst>
            </p:cNvPr>
            <p:cNvSpPr>
              <a:spLocks noChangeShapeType="1"/>
            </p:cNvSpPr>
            <p:nvPr/>
          </p:nvSpPr>
          <p:spPr bwMode="auto">
            <a:xfrm>
              <a:off x="4624388" y="1958975"/>
              <a:ext cx="0" cy="8477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dirty="0"/>
            </a:p>
          </p:txBody>
        </p:sp>
      </p:grpSp>
      <p:sp>
        <p:nvSpPr>
          <p:cNvPr id="71" name="Rectangle 52">
            <a:extLst>
              <a:ext uri="{FF2B5EF4-FFF2-40B4-BE49-F238E27FC236}">
                <a16:creationId xmlns:a16="http://schemas.microsoft.com/office/drawing/2014/main" id="{9B9EB10E-C5E7-4BE8-A329-9AEEF667DC99}"/>
              </a:ext>
            </a:extLst>
          </p:cNvPr>
          <p:cNvSpPr>
            <a:spLocks noChangeArrowheads="1"/>
          </p:cNvSpPr>
          <p:nvPr/>
        </p:nvSpPr>
        <p:spPr bwMode="auto">
          <a:xfrm>
            <a:off x="241300" y="1958975"/>
            <a:ext cx="91821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76" name="Line 56">
            <a:extLst>
              <a:ext uri="{FF2B5EF4-FFF2-40B4-BE49-F238E27FC236}">
                <a16:creationId xmlns:a16="http://schemas.microsoft.com/office/drawing/2014/main" id="{61DABD7C-FBB2-416F-8B18-E6E83FAFF7DF}"/>
              </a:ext>
            </a:extLst>
          </p:cNvPr>
          <p:cNvSpPr>
            <a:spLocks noChangeShapeType="1"/>
          </p:cNvSpPr>
          <p:nvPr/>
        </p:nvSpPr>
        <p:spPr bwMode="auto">
          <a:xfrm>
            <a:off x="4791075" y="5299075"/>
            <a:ext cx="0" cy="19891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Rectangle 57">
            <a:extLst>
              <a:ext uri="{FF2B5EF4-FFF2-40B4-BE49-F238E27FC236}">
                <a16:creationId xmlns:a16="http://schemas.microsoft.com/office/drawing/2014/main" id="{D488B365-6A0D-45B2-868B-114813E4E61B}"/>
              </a:ext>
            </a:extLst>
          </p:cNvPr>
          <p:cNvSpPr>
            <a:spLocks noChangeArrowheads="1"/>
          </p:cNvSpPr>
          <p:nvPr/>
        </p:nvSpPr>
        <p:spPr bwMode="auto">
          <a:xfrm>
            <a:off x="4791075" y="5464175"/>
            <a:ext cx="3441700" cy="3333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Rectangle 58">
            <a:extLst>
              <a:ext uri="{FF2B5EF4-FFF2-40B4-BE49-F238E27FC236}">
                <a16:creationId xmlns:a16="http://schemas.microsoft.com/office/drawing/2014/main" id="{6FFC563C-B443-4926-94FC-364689585E6F}"/>
              </a:ext>
            </a:extLst>
          </p:cNvPr>
          <p:cNvSpPr>
            <a:spLocks noChangeArrowheads="1"/>
          </p:cNvSpPr>
          <p:nvPr/>
        </p:nvSpPr>
        <p:spPr bwMode="auto">
          <a:xfrm>
            <a:off x="1760820" y="5510213"/>
            <a:ext cx="2837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C'est possible mais pas évident</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9" name="Rectangle 59">
            <a:extLst>
              <a:ext uri="{FF2B5EF4-FFF2-40B4-BE49-F238E27FC236}">
                <a16:creationId xmlns:a16="http://schemas.microsoft.com/office/drawing/2014/main" id="{F8EF4F76-FEAD-4CD0-9FB7-A183ADD6D643}"/>
              </a:ext>
            </a:extLst>
          </p:cNvPr>
          <p:cNvSpPr>
            <a:spLocks noChangeArrowheads="1"/>
          </p:cNvSpPr>
          <p:nvPr/>
        </p:nvSpPr>
        <p:spPr bwMode="auto">
          <a:xfrm>
            <a:off x="8323263" y="5535613"/>
            <a:ext cx="4079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Arial" panose="020B0604020202020204" pitchFamily="34" charset="0"/>
              </a:rPr>
              <a:t>71%</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0" name="Rectangle 60">
            <a:extLst>
              <a:ext uri="{FF2B5EF4-FFF2-40B4-BE49-F238E27FC236}">
                <a16:creationId xmlns:a16="http://schemas.microsoft.com/office/drawing/2014/main" id="{EE06ADC1-D5F9-45A2-A79C-A711FF65551A}"/>
              </a:ext>
            </a:extLst>
          </p:cNvPr>
          <p:cNvSpPr>
            <a:spLocks noChangeArrowheads="1"/>
          </p:cNvSpPr>
          <p:nvPr/>
        </p:nvSpPr>
        <p:spPr bwMode="auto">
          <a:xfrm>
            <a:off x="4791075" y="6127750"/>
            <a:ext cx="1054100" cy="3317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Rectangle 61">
            <a:extLst>
              <a:ext uri="{FF2B5EF4-FFF2-40B4-BE49-F238E27FC236}">
                <a16:creationId xmlns:a16="http://schemas.microsoft.com/office/drawing/2014/main" id="{05465ED5-18B9-4FE8-8F9A-DA3AFB2103AA}"/>
              </a:ext>
            </a:extLst>
          </p:cNvPr>
          <p:cNvSpPr>
            <a:spLocks noChangeArrowheads="1"/>
          </p:cNvSpPr>
          <p:nvPr/>
        </p:nvSpPr>
        <p:spPr bwMode="auto">
          <a:xfrm>
            <a:off x="3492978" y="6175375"/>
            <a:ext cx="10114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C'est facile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2" name="Rectangle 62">
            <a:extLst>
              <a:ext uri="{FF2B5EF4-FFF2-40B4-BE49-F238E27FC236}">
                <a16:creationId xmlns:a16="http://schemas.microsoft.com/office/drawing/2014/main" id="{DEFA8CB5-8D18-4C12-A641-D42BEA0823FA}"/>
              </a:ext>
            </a:extLst>
          </p:cNvPr>
          <p:cNvSpPr>
            <a:spLocks noChangeArrowheads="1"/>
          </p:cNvSpPr>
          <p:nvPr/>
        </p:nvSpPr>
        <p:spPr bwMode="auto">
          <a:xfrm>
            <a:off x="5935663" y="6196013"/>
            <a:ext cx="4079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Arial" panose="020B0604020202020204" pitchFamily="34" charset="0"/>
              </a:rPr>
              <a:t>22%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3" name="Rectangle 63">
            <a:extLst>
              <a:ext uri="{FF2B5EF4-FFF2-40B4-BE49-F238E27FC236}">
                <a16:creationId xmlns:a16="http://schemas.microsoft.com/office/drawing/2014/main" id="{DC9B2CE3-FBFB-47FD-8E02-20046D798F07}"/>
              </a:ext>
            </a:extLst>
          </p:cNvPr>
          <p:cNvSpPr>
            <a:spLocks noChangeArrowheads="1"/>
          </p:cNvSpPr>
          <p:nvPr/>
        </p:nvSpPr>
        <p:spPr bwMode="auto">
          <a:xfrm>
            <a:off x="4791075" y="6789738"/>
            <a:ext cx="346075" cy="3333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Rectangle 64">
            <a:extLst>
              <a:ext uri="{FF2B5EF4-FFF2-40B4-BE49-F238E27FC236}">
                <a16:creationId xmlns:a16="http://schemas.microsoft.com/office/drawing/2014/main" id="{C69482BE-D852-4C99-851B-4C5C26FCD446}"/>
              </a:ext>
            </a:extLst>
          </p:cNvPr>
          <p:cNvSpPr>
            <a:spLocks noChangeArrowheads="1"/>
          </p:cNvSpPr>
          <p:nvPr/>
        </p:nvSpPr>
        <p:spPr bwMode="auto">
          <a:xfrm>
            <a:off x="1874772" y="6835775"/>
            <a:ext cx="27090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Cela pose vraiment problème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5" name="Rectangle 65">
            <a:extLst>
              <a:ext uri="{FF2B5EF4-FFF2-40B4-BE49-F238E27FC236}">
                <a16:creationId xmlns:a16="http://schemas.microsoft.com/office/drawing/2014/main" id="{16625CF7-33C5-4918-A04D-D908F7FFC7E4}"/>
              </a:ext>
            </a:extLst>
          </p:cNvPr>
          <p:cNvSpPr>
            <a:spLocks noChangeArrowheads="1"/>
          </p:cNvSpPr>
          <p:nvPr/>
        </p:nvSpPr>
        <p:spPr bwMode="auto">
          <a:xfrm>
            <a:off x="5227638" y="6861175"/>
            <a:ext cx="31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000000"/>
                </a:solidFill>
                <a:effectLst/>
                <a:latin typeface="Arial" panose="020B0604020202020204" pitchFamily="34" charset="0"/>
              </a:rPr>
              <a:t>7%</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18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06FAED-D6F9-4EB4-8CE8-649E7184C94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EFE84C26-69EA-4156-B34E-FC5922D1A44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A5CB8564-EF96-4406-A26E-9E8BD7CBED2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262A0B4D-39F8-42AF-AA3D-9B0168544057}"/>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DIRE</a:t>
            </a:r>
          </a:p>
        </p:txBody>
      </p:sp>
      <p:sp>
        <p:nvSpPr>
          <p:cNvPr id="13" name="ZoneTexte 12">
            <a:extLst>
              <a:ext uri="{FF2B5EF4-FFF2-40B4-BE49-F238E27FC236}">
                <a16:creationId xmlns:a16="http://schemas.microsoft.com/office/drawing/2014/main" id="{25597D93-2DA6-4A11-A411-BFC4C043AB31}"/>
              </a:ext>
            </a:extLst>
          </p:cNvPr>
          <p:cNvSpPr txBox="1"/>
          <p:nvPr/>
        </p:nvSpPr>
        <p:spPr>
          <a:xfrm>
            <a:off x="121138" y="1698108"/>
            <a:ext cx="10007600" cy="431800"/>
          </a:xfrm>
          <a:prstGeom prst="rect">
            <a:avLst/>
          </a:prstGeom>
          <a:noFill/>
        </p:spPr>
        <p:txBody>
          <a:bodyPr vert="horz" wrap="square" lIns="0" tIns="0" rIns="0" bIns="0" rtlCol="0" anchor="t" anchorCtr="0">
            <a:noAutofit/>
          </a:bodyPr>
          <a:lstStyle/>
          <a:p>
            <a:r>
              <a:rPr lang="fr-FR" sz="2000" b="1" dirty="0">
                <a:solidFill>
                  <a:srgbClr val="000000"/>
                </a:solidFill>
                <a:latin typeface="Trebuchet MS" panose="020B0603020202020204" pitchFamily="34" charset="0"/>
              </a:rPr>
              <a:t>Quand je parle de ma Foi</a:t>
            </a:r>
          </a:p>
        </p:txBody>
      </p:sp>
      <p:sp>
        <p:nvSpPr>
          <p:cNvPr id="16" name="ZoneTexte 15">
            <a:extLst>
              <a:ext uri="{FF2B5EF4-FFF2-40B4-BE49-F238E27FC236}">
                <a16:creationId xmlns:a16="http://schemas.microsoft.com/office/drawing/2014/main" id="{829E5912-B5D3-4934-8D26-DC52767649F2}"/>
              </a:ext>
            </a:extLst>
          </p:cNvPr>
          <p:cNvSpPr txBox="1"/>
          <p:nvPr/>
        </p:nvSpPr>
        <p:spPr>
          <a:xfrm>
            <a:off x="8875346" y="1466059"/>
            <a:ext cx="1511300" cy="558800"/>
          </a:xfrm>
          <a:prstGeom prst="rect">
            <a:avLst/>
          </a:prstGeom>
          <a:noFill/>
        </p:spPr>
        <p:txBody>
          <a:bodyPr vert="horz" wrap="square" lIns="0" tIns="0" rIns="0" bIns="0" rtlCol="0" anchor="ctr" anchorCtr="1">
            <a:noAutofit/>
          </a:bodyPr>
          <a:lstStyle/>
          <a:p>
            <a:pPr algn="ctr"/>
            <a:r>
              <a:rPr lang="fr-FR" sz="1400" b="1" dirty="0">
                <a:solidFill>
                  <a:srgbClr val="0080FF"/>
                </a:solidFill>
                <a:latin typeface="Trebuchet MS" panose="020B0603020202020204" pitchFamily="34" charset="0"/>
              </a:rPr>
              <a:t>Sous-total</a:t>
            </a:r>
          </a:p>
          <a:p>
            <a:pPr algn="ctr"/>
            <a:r>
              <a:rPr lang="fr-FR" sz="1400" b="1" dirty="0">
                <a:solidFill>
                  <a:srgbClr val="0080FF"/>
                </a:solidFill>
                <a:latin typeface="Trebuchet MS" panose="020B0603020202020204" pitchFamily="34" charset="0"/>
              </a:rPr>
              <a:t>Oui</a:t>
            </a:r>
          </a:p>
        </p:txBody>
      </p:sp>
      <p:sp>
        <p:nvSpPr>
          <p:cNvPr id="11" name="Espace réservé du numéro de diapositive 24">
            <a:extLst>
              <a:ext uri="{FF2B5EF4-FFF2-40B4-BE49-F238E27FC236}">
                <a16:creationId xmlns:a16="http://schemas.microsoft.com/office/drawing/2014/main" id="{CAC32913-A0D2-47CB-B84F-3B8ACA353F08}"/>
              </a:ext>
            </a:extLst>
          </p:cNvPr>
          <p:cNvSpPr>
            <a:spLocks noGrp="1"/>
          </p:cNvSpPr>
          <p:nvPr>
            <p:ph type="sldNum" sz="quarter" idx="12"/>
          </p:nvPr>
        </p:nvSpPr>
        <p:spPr>
          <a:xfrm>
            <a:off x="7551093" y="7006702"/>
            <a:ext cx="2405659" cy="402482"/>
          </a:xfrm>
        </p:spPr>
        <p:txBody>
          <a:bodyPr/>
          <a:lstStyle/>
          <a:p>
            <a:fld id="{0FC276E7-6A46-4AE4-AB25-A1D9C17034B0}" type="slidenum">
              <a:rPr lang="fr-FR" smtClean="0"/>
              <a:t>15</a:t>
            </a:fld>
            <a:endParaRPr lang="fr-FR" dirty="0"/>
          </a:p>
        </p:txBody>
      </p:sp>
      <p:sp>
        <p:nvSpPr>
          <p:cNvPr id="14" name="Rectangle 5">
            <a:extLst>
              <a:ext uri="{FF2B5EF4-FFF2-40B4-BE49-F238E27FC236}">
                <a16:creationId xmlns:a16="http://schemas.microsoft.com/office/drawing/2014/main" id="{4B91056A-82C9-46AA-BC39-3835394C0647}"/>
              </a:ext>
            </a:extLst>
          </p:cNvPr>
          <p:cNvSpPr>
            <a:spLocks noChangeArrowheads="1"/>
          </p:cNvSpPr>
          <p:nvPr/>
        </p:nvSpPr>
        <p:spPr bwMode="auto">
          <a:xfrm>
            <a:off x="8212667" y="6240461"/>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6">
            <a:extLst>
              <a:ext uri="{FF2B5EF4-FFF2-40B4-BE49-F238E27FC236}">
                <a16:creationId xmlns:a16="http://schemas.microsoft.com/office/drawing/2014/main" id="{AD7C00B1-A926-4EFA-88A5-368CEA1C74F1}"/>
              </a:ext>
            </a:extLst>
          </p:cNvPr>
          <p:cNvSpPr>
            <a:spLocks noChangeArrowheads="1"/>
          </p:cNvSpPr>
          <p:nvPr/>
        </p:nvSpPr>
        <p:spPr bwMode="auto">
          <a:xfrm>
            <a:off x="8526992" y="6222998"/>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Rectangle 7">
            <a:extLst>
              <a:ext uri="{FF2B5EF4-FFF2-40B4-BE49-F238E27FC236}">
                <a16:creationId xmlns:a16="http://schemas.microsoft.com/office/drawing/2014/main" id="{F7C9B7A7-783B-41E2-8642-5185CC736554}"/>
              </a:ext>
            </a:extLst>
          </p:cNvPr>
          <p:cNvSpPr>
            <a:spLocks noChangeArrowheads="1"/>
          </p:cNvSpPr>
          <p:nvPr/>
        </p:nvSpPr>
        <p:spPr bwMode="auto">
          <a:xfrm>
            <a:off x="3456517" y="6240461"/>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Rectangle 8">
            <a:extLst>
              <a:ext uri="{FF2B5EF4-FFF2-40B4-BE49-F238E27FC236}">
                <a16:creationId xmlns:a16="http://schemas.microsoft.com/office/drawing/2014/main" id="{A70DF552-1843-4BC6-A91F-07D008F57453}"/>
              </a:ext>
            </a:extLst>
          </p:cNvPr>
          <p:cNvSpPr>
            <a:spLocks noChangeArrowheads="1"/>
          </p:cNvSpPr>
          <p:nvPr/>
        </p:nvSpPr>
        <p:spPr bwMode="auto">
          <a:xfrm>
            <a:off x="3770842" y="6222998"/>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1" name="Rectangle 9">
            <a:extLst>
              <a:ext uri="{FF2B5EF4-FFF2-40B4-BE49-F238E27FC236}">
                <a16:creationId xmlns:a16="http://schemas.microsoft.com/office/drawing/2014/main" id="{D4BD4E00-2F81-4488-9C10-070C53CB6C61}"/>
              </a:ext>
            </a:extLst>
          </p:cNvPr>
          <p:cNvSpPr>
            <a:spLocks noChangeArrowheads="1"/>
          </p:cNvSpPr>
          <p:nvPr/>
        </p:nvSpPr>
        <p:spPr bwMode="auto">
          <a:xfrm>
            <a:off x="4777317" y="6240461"/>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Rectangle 10">
            <a:extLst>
              <a:ext uri="{FF2B5EF4-FFF2-40B4-BE49-F238E27FC236}">
                <a16:creationId xmlns:a16="http://schemas.microsoft.com/office/drawing/2014/main" id="{43CDA2F2-3F8E-4BBA-A763-550084A45846}"/>
              </a:ext>
            </a:extLst>
          </p:cNvPr>
          <p:cNvSpPr>
            <a:spLocks noChangeArrowheads="1"/>
          </p:cNvSpPr>
          <p:nvPr/>
        </p:nvSpPr>
        <p:spPr bwMode="auto">
          <a:xfrm>
            <a:off x="5091642" y="6222998"/>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3" name="Rectangle 11">
            <a:extLst>
              <a:ext uri="{FF2B5EF4-FFF2-40B4-BE49-F238E27FC236}">
                <a16:creationId xmlns:a16="http://schemas.microsoft.com/office/drawing/2014/main" id="{C01F9E4F-989D-473C-9B2E-6B827CEA0FAF}"/>
              </a:ext>
            </a:extLst>
          </p:cNvPr>
          <p:cNvSpPr>
            <a:spLocks noChangeArrowheads="1"/>
          </p:cNvSpPr>
          <p:nvPr/>
        </p:nvSpPr>
        <p:spPr bwMode="auto">
          <a:xfrm>
            <a:off x="5788555" y="6240461"/>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Rectangle 12">
            <a:extLst>
              <a:ext uri="{FF2B5EF4-FFF2-40B4-BE49-F238E27FC236}">
                <a16:creationId xmlns:a16="http://schemas.microsoft.com/office/drawing/2014/main" id="{3C16E446-AAAE-44B8-80EB-89CA6DF4931B}"/>
              </a:ext>
            </a:extLst>
          </p:cNvPr>
          <p:cNvSpPr>
            <a:spLocks noChangeArrowheads="1"/>
          </p:cNvSpPr>
          <p:nvPr/>
        </p:nvSpPr>
        <p:spPr bwMode="auto">
          <a:xfrm>
            <a:off x="6102880" y="6222998"/>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5" name="Rectangle 13">
            <a:extLst>
              <a:ext uri="{FF2B5EF4-FFF2-40B4-BE49-F238E27FC236}">
                <a16:creationId xmlns:a16="http://schemas.microsoft.com/office/drawing/2014/main" id="{674CAA48-8C02-42D8-8311-E3EE34AF896C}"/>
              </a:ext>
            </a:extLst>
          </p:cNvPr>
          <p:cNvSpPr>
            <a:spLocks noChangeArrowheads="1"/>
          </p:cNvSpPr>
          <p:nvPr/>
        </p:nvSpPr>
        <p:spPr bwMode="auto">
          <a:xfrm>
            <a:off x="6768042" y="6240461"/>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Rectangle 14">
            <a:extLst>
              <a:ext uri="{FF2B5EF4-FFF2-40B4-BE49-F238E27FC236}">
                <a16:creationId xmlns:a16="http://schemas.microsoft.com/office/drawing/2014/main" id="{D2BAD5D0-84CD-41EE-B151-4E32B711550F}"/>
              </a:ext>
            </a:extLst>
          </p:cNvPr>
          <p:cNvSpPr>
            <a:spLocks noChangeArrowheads="1"/>
          </p:cNvSpPr>
          <p:nvPr/>
        </p:nvSpPr>
        <p:spPr bwMode="auto">
          <a:xfrm>
            <a:off x="7082367" y="6222998"/>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A0E0BDF7-22C9-4A62-BB34-3655A04D79ED}"/>
              </a:ext>
            </a:extLst>
          </p:cNvPr>
          <p:cNvSpPr>
            <a:spLocks noChangeArrowheads="1"/>
          </p:cNvSpPr>
          <p:nvPr/>
        </p:nvSpPr>
        <p:spPr bwMode="auto">
          <a:xfrm>
            <a:off x="704397" y="2516188"/>
            <a:ext cx="17296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C'est bien accueilli</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8B1BF381-15EC-40E6-8947-286CD74498BA}"/>
              </a:ext>
            </a:extLst>
          </p:cNvPr>
          <p:cNvSpPr>
            <a:spLocks noChangeArrowheads="1"/>
          </p:cNvSpPr>
          <p:nvPr/>
        </p:nvSpPr>
        <p:spPr bwMode="auto">
          <a:xfrm>
            <a:off x="8601075" y="2309813"/>
            <a:ext cx="176213" cy="7016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Rectangle 7">
            <a:extLst>
              <a:ext uri="{FF2B5EF4-FFF2-40B4-BE49-F238E27FC236}">
                <a16:creationId xmlns:a16="http://schemas.microsoft.com/office/drawing/2014/main" id="{1288D04C-9C68-4B13-A124-A7457ED4A04B}"/>
              </a:ext>
            </a:extLst>
          </p:cNvPr>
          <p:cNvSpPr>
            <a:spLocks noChangeArrowheads="1"/>
          </p:cNvSpPr>
          <p:nvPr/>
        </p:nvSpPr>
        <p:spPr bwMode="auto">
          <a:xfrm>
            <a:off x="4440238" y="2309813"/>
            <a:ext cx="11113" cy="7016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Rectangle 8">
            <a:extLst>
              <a:ext uri="{FF2B5EF4-FFF2-40B4-BE49-F238E27FC236}">
                <a16:creationId xmlns:a16="http://schemas.microsoft.com/office/drawing/2014/main" id="{F5344EBA-7E30-4252-9006-D1334101DBF2}"/>
              </a:ext>
            </a:extLst>
          </p:cNvPr>
          <p:cNvSpPr>
            <a:spLocks noChangeArrowheads="1"/>
          </p:cNvSpPr>
          <p:nvPr/>
        </p:nvSpPr>
        <p:spPr bwMode="auto">
          <a:xfrm>
            <a:off x="4448175" y="2309813"/>
            <a:ext cx="180975" cy="7016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7" name="Rectangle 9">
            <a:extLst>
              <a:ext uri="{FF2B5EF4-FFF2-40B4-BE49-F238E27FC236}">
                <a16:creationId xmlns:a16="http://schemas.microsoft.com/office/drawing/2014/main" id="{2413D6E0-BF24-40E7-9FA5-915C3EC47659}"/>
              </a:ext>
            </a:extLst>
          </p:cNvPr>
          <p:cNvSpPr>
            <a:spLocks noChangeArrowheads="1"/>
          </p:cNvSpPr>
          <p:nvPr/>
        </p:nvSpPr>
        <p:spPr bwMode="auto">
          <a:xfrm>
            <a:off x="4624388" y="2309813"/>
            <a:ext cx="2798763" cy="7016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8" name="Rectangle 10">
            <a:extLst>
              <a:ext uri="{FF2B5EF4-FFF2-40B4-BE49-F238E27FC236}">
                <a16:creationId xmlns:a16="http://schemas.microsoft.com/office/drawing/2014/main" id="{6791DAB0-B217-4B98-A6E3-05C9B0F5A562}"/>
              </a:ext>
            </a:extLst>
          </p:cNvPr>
          <p:cNvSpPr>
            <a:spLocks noChangeArrowheads="1"/>
          </p:cNvSpPr>
          <p:nvPr/>
        </p:nvSpPr>
        <p:spPr bwMode="auto">
          <a:xfrm>
            <a:off x="7419975" y="2309813"/>
            <a:ext cx="303213" cy="7016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9" name="Rectangle 11">
            <a:extLst>
              <a:ext uri="{FF2B5EF4-FFF2-40B4-BE49-F238E27FC236}">
                <a16:creationId xmlns:a16="http://schemas.microsoft.com/office/drawing/2014/main" id="{F148B588-7CF5-4036-859B-E88F0EB111A3}"/>
              </a:ext>
            </a:extLst>
          </p:cNvPr>
          <p:cNvSpPr>
            <a:spLocks noChangeArrowheads="1"/>
          </p:cNvSpPr>
          <p:nvPr/>
        </p:nvSpPr>
        <p:spPr bwMode="auto">
          <a:xfrm>
            <a:off x="8785225" y="25701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12">
            <a:extLst>
              <a:ext uri="{FF2B5EF4-FFF2-40B4-BE49-F238E27FC236}">
                <a16:creationId xmlns:a16="http://schemas.microsoft.com/office/drawing/2014/main" id="{FFAC0459-C012-475D-87D5-F5BEF2D24517}"/>
              </a:ext>
            </a:extLst>
          </p:cNvPr>
          <p:cNvSpPr>
            <a:spLocks noChangeArrowheads="1"/>
          </p:cNvSpPr>
          <p:nvPr/>
        </p:nvSpPr>
        <p:spPr bwMode="auto">
          <a:xfrm>
            <a:off x="4445000" y="26606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1" name="Rectangle 13">
            <a:extLst>
              <a:ext uri="{FF2B5EF4-FFF2-40B4-BE49-F238E27FC236}">
                <a16:creationId xmlns:a16="http://schemas.microsoft.com/office/drawing/2014/main" id="{74F4B77B-E371-443D-90A6-EEE446B0DD8F}"/>
              </a:ext>
            </a:extLst>
          </p:cNvPr>
          <p:cNvSpPr>
            <a:spLocks noChangeArrowheads="1"/>
          </p:cNvSpPr>
          <p:nvPr/>
        </p:nvSpPr>
        <p:spPr bwMode="auto">
          <a:xfrm>
            <a:off x="4445000" y="26606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14">
            <a:extLst>
              <a:ext uri="{FF2B5EF4-FFF2-40B4-BE49-F238E27FC236}">
                <a16:creationId xmlns:a16="http://schemas.microsoft.com/office/drawing/2014/main" id="{21E36BF3-BF62-4BA1-A561-BFB7ABA56A1E}"/>
              </a:ext>
            </a:extLst>
          </p:cNvPr>
          <p:cNvSpPr>
            <a:spLocks noChangeArrowheads="1"/>
          </p:cNvSpPr>
          <p:nvPr/>
        </p:nvSpPr>
        <p:spPr bwMode="auto">
          <a:xfrm>
            <a:off x="4487863" y="25701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15">
            <a:extLst>
              <a:ext uri="{FF2B5EF4-FFF2-40B4-BE49-F238E27FC236}">
                <a16:creationId xmlns:a16="http://schemas.microsoft.com/office/drawing/2014/main" id="{64C4E3D2-1687-4BA4-9928-E21D3F4CBEFA}"/>
              </a:ext>
            </a:extLst>
          </p:cNvPr>
          <p:cNvSpPr>
            <a:spLocks noChangeArrowheads="1"/>
          </p:cNvSpPr>
          <p:nvPr/>
        </p:nvSpPr>
        <p:spPr bwMode="auto">
          <a:xfrm>
            <a:off x="5864225" y="25701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81%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4" name="Rectangle 16">
            <a:extLst>
              <a:ext uri="{FF2B5EF4-FFF2-40B4-BE49-F238E27FC236}">
                <a16:creationId xmlns:a16="http://schemas.microsoft.com/office/drawing/2014/main" id="{8C54D54A-DCF0-4A0D-ADA9-3C519BFB31BF}"/>
              </a:ext>
            </a:extLst>
          </p:cNvPr>
          <p:cNvSpPr>
            <a:spLocks noChangeArrowheads="1"/>
          </p:cNvSpPr>
          <p:nvPr/>
        </p:nvSpPr>
        <p:spPr bwMode="auto">
          <a:xfrm>
            <a:off x="7456488" y="25701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5" name="Rectangle 17">
            <a:extLst>
              <a:ext uri="{FF2B5EF4-FFF2-40B4-BE49-F238E27FC236}">
                <a16:creationId xmlns:a16="http://schemas.microsoft.com/office/drawing/2014/main" id="{BC66D3C9-BAA0-47BA-A2B9-47A7D8750BBA}"/>
              </a:ext>
            </a:extLst>
          </p:cNvPr>
          <p:cNvSpPr>
            <a:spLocks noChangeArrowheads="1"/>
          </p:cNvSpPr>
          <p:nvPr/>
        </p:nvSpPr>
        <p:spPr bwMode="auto">
          <a:xfrm>
            <a:off x="7726363" y="26606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6" name="Rectangle 18">
            <a:extLst>
              <a:ext uri="{FF2B5EF4-FFF2-40B4-BE49-F238E27FC236}">
                <a16:creationId xmlns:a16="http://schemas.microsoft.com/office/drawing/2014/main" id="{54F37EBA-A88C-4002-AA31-F96B9F0DD382}"/>
              </a:ext>
            </a:extLst>
          </p:cNvPr>
          <p:cNvSpPr>
            <a:spLocks noChangeArrowheads="1"/>
          </p:cNvSpPr>
          <p:nvPr/>
        </p:nvSpPr>
        <p:spPr bwMode="auto">
          <a:xfrm>
            <a:off x="7726363" y="26606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7" name="Rectangle 19">
            <a:extLst>
              <a:ext uri="{FF2B5EF4-FFF2-40B4-BE49-F238E27FC236}">
                <a16:creationId xmlns:a16="http://schemas.microsoft.com/office/drawing/2014/main" id="{EB9582DB-815E-44AD-82E2-2DE45C934E02}"/>
              </a:ext>
            </a:extLst>
          </p:cNvPr>
          <p:cNvSpPr>
            <a:spLocks noChangeArrowheads="1"/>
          </p:cNvSpPr>
          <p:nvPr/>
        </p:nvSpPr>
        <p:spPr bwMode="auto">
          <a:xfrm>
            <a:off x="1422543" y="3390900"/>
            <a:ext cx="10114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C'est facile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8" name="Rectangle 20">
            <a:extLst>
              <a:ext uri="{FF2B5EF4-FFF2-40B4-BE49-F238E27FC236}">
                <a16:creationId xmlns:a16="http://schemas.microsoft.com/office/drawing/2014/main" id="{80A941AE-2584-4550-ADD5-CBF27C713A80}"/>
              </a:ext>
            </a:extLst>
          </p:cNvPr>
          <p:cNvSpPr>
            <a:spLocks noChangeArrowheads="1"/>
          </p:cNvSpPr>
          <p:nvPr/>
        </p:nvSpPr>
        <p:spPr bwMode="auto">
          <a:xfrm>
            <a:off x="8740775" y="3184525"/>
            <a:ext cx="36513" cy="7048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39" name="Rectangle 21">
            <a:extLst>
              <a:ext uri="{FF2B5EF4-FFF2-40B4-BE49-F238E27FC236}">
                <a16:creationId xmlns:a16="http://schemas.microsoft.com/office/drawing/2014/main" id="{61FC7FFF-5515-4292-B56D-4A6360D9EB78}"/>
              </a:ext>
            </a:extLst>
          </p:cNvPr>
          <p:cNvSpPr>
            <a:spLocks noChangeArrowheads="1"/>
          </p:cNvSpPr>
          <p:nvPr/>
        </p:nvSpPr>
        <p:spPr bwMode="auto">
          <a:xfrm>
            <a:off x="3779838" y="3184525"/>
            <a:ext cx="76200" cy="704850"/>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0" name="Rectangle 22">
            <a:extLst>
              <a:ext uri="{FF2B5EF4-FFF2-40B4-BE49-F238E27FC236}">
                <a16:creationId xmlns:a16="http://schemas.microsoft.com/office/drawing/2014/main" id="{CB547308-B1E5-4E6E-9795-6E0863EE9A3B}"/>
              </a:ext>
            </a:extLst>
          </p:cNvPr>
          <p:cNvSpPr>
            <a:spLocks noChangeArrowheads="1"/>
          </p:cNvSpPr>
          <p:nvPr/>
        </p:nvSpPr>
        <p:spPr bwMode="auto">
          <a:xfrm>
            <a:off x="3852863" y="3184525"/>
            <a:ext cx="776288" cy="70485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1" name="Rectangle 23">
            <a:extLst>
              <a:ext uri="{FF2B5EF4-FFF2-40B4-BE49-F238E27FC236}">
                <a16:creationId xmlns:a16="http://schemas.microsoft.com/office/drawing/2014/main" id="{9ECBFCA8-2B10-4C2D-91ED-193514FD511B}"/>
              </a:ext>
            </a:extLst>
          </p:cNvPr>
          <p:cNvSpPr>
            <a:spLocks noChangeArrowheads="1"/>
          </p:cNvSpPr>
          <p:nvPr/>
        </p:nvSpPr>
        <p:spPr bwMode="auto">
          <a:xfrm>
            <a:off x="4624388" y="3184525"/>
            <a:ext cx="1827213" cy="704850"/>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2" name="Rectangle 24">
            <a:extLst>
              <a:ext uri="{FF2B5EF4-FFF2-40B4-BE49-F238E27FC236}">
                <a16:creationId xmlns:a16="http://schemas.microsoft.com/office/drawing/2014/main" id="{FE67F77E-AA50-48D1-B119-F098D766CE39}"/>
              </a:ext>
            </a:extLst>
          </p:cNvPr>
          <p:cNvSpPr>
            <a:spLocks noChangeArrowheads="1"/>
          </p:cNvSpPr>
          <p:nvPr/>
        </p:nvSpPr>
        <p:spPr bwMode="auto">
          <a:xfrm>
            <a:off x="6448425" y="3184525"/>
            <a:ext cx="754063" cy="704850"/>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3" name="Rectangle 25">
            <a:extLst>
              <a:ext uri="{FF2B5EF4-FFF2-40B4-BE49-F238E27FC236}">
                <a16:creationId xmlns:a16="http://schemas.microsoft.com/office/drawing/2014/main" id="{A17F3679-5140-4343-BA28-17F14BE6FA12}"/>
              </a:ext>
            </a:extLst>
          </p:cNvPr>
          <p:cNvSpPr>
            <a:spLocks noChangeArrowheads="1"/>
          </p:cNvSpPr>
          <p:nvPr/>
        </p:nvSpPr>
        <p:spPr bwMode="auto">
          <a:xfrm>
            <a:off x="8785225" y="344487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4" name="Rectangle 26">
            <a:extLst>
              <a:ext uri="{FF2B5EF4-FFF2-40B4-BE49-F238E27FC236}">
                <a16:creationId xmlns:a16="http://schemas.microsoft.com/office/drawing/2014/main" id="{6452F3FE-07AE-476A-932F-46015B21A01C}"/>
              </a:ext>
            </a:extLst>
          </p:cNvPr>
          <p:cNvSpPr>
            <a:spLocks noChangeArrowheads="1"/>
          </p:cNvSpPr>
          <p:nvPr/>
        </p:nvSpPr>
        <p:spPr bwMode="auto">
          <a:xfrm>
            <a:off x="3787775" y="344487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5" name="Rectangle 27">
            <a:extLst>
              <a:ext uri="{FF2B5EF4-FFF2-40B4-BE49-F238E27FC236}">
                <a16:creationId xmlns:a16="http://schemas.microsoft.com/office/drawing/2014/main" id="{E8D14510-7FCA-433F-A67B-652464948865}"/>
              </a:ext>
            </a:extLst>
          </p:cNvPr>
          <p:cNvSpPr>
            <a:spLocks noChangeArrowheads="1"/>
          </p:cNvSpPr>
          <p:nvPr/>
        </p:nvSpPr>
        <p:spPr bwMode="auto">
          <a:xfrm>
            <a:off x="4079875" y="34448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6" name="Rectangle 28">
            <a:extLst>
              <a:ext uri="{FF2B5EF4-FFF2-40B4-BE49-F238E27FC236}">
                <a16:creationId xmlns:a16="http://schemas.microsoft.com/office/drawing/2014/main" id="{813E1A67-79BA-4DA6-83EA-5A3CB6860C0B}"/>
              </a:ext>
            </a:extLst>
          </p:cNvPr>
          <p:cNvSpPr>
            <a:spLocks noChangeArrowheads="1"/>
          </p:cNvSpPr>
          <p:nvPr/>
        </p:nvSpPr>
        <p:spPr bwMode="auto">
          <a:xfrm>
            <a:off x="5380038" y="34448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7" name="Rectangle 29">
            <a:extLst>
              <a:ext uri="{FF2B5EF4-FFF2-40B4-BE49-F238E27FC236}">
                <a16:creationId xmlns:a16="http://schemas.microsoft.com/office/drawing/2014/main" id="{7047E0AE-B6AD-4AC7-B3D5-B34D21926B5A}"/>
              </a:ext>
            </a:extLst>
          </p:cNvPr>
          <p:cNvSpPr>
            <a:spLocks noChangeArrowheads="1"/>
          </p:cNvSpPr>
          <p:nvPr/>
        </p:nvSpPr>
        <p:spPr bwMode="auto">
          <a:xfrm>
            <a:off x="6664325" y="34448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8" name="Rectangle 30">
            <a:extLst>
              <a:ext uri="{FF2B5EF4-FFF2-40B4-BE49-F238E27FC236}">
                <a16:creationId xmlns:a16="http://schemas.microsoft.com/office/drawing/2014/main" id="{3867ED6B-7702-40ED-BE68-AF4A380E3E01}"/>
              </a:ext>
            </a:extLst>
          </p:cNvPr>
          <p:cNvSpPr>
            <a:spLocks noChangeArrowheads="1"/>
          </p:cNvSpPr>
          <p:nvPr/>
        </p:nvSpPr>
        <p:spPr bwMode="auto">
          <a:xfrm>
            <a:off x="7207250" y="35353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9" name="Rectangle 31">
            <a:extLst>
              <a:ext uri="{FF2B5EF4-FFF2-40B4-BE49-F238E27FC236}">
                <a16:creationId xmlns:a16="http://schemas.microsoft.com/office/drawing/2014/main" id="{51434338-8D1F-40F8-9336-49AFE9A536BB}"/>
              </a:ext>
            </a:extLst>
          </p:cNvPr>
          <p:cNvSpPr>
            <a:spLocks noChangeArrowheads="1"/>
          </p:cNvSpPr>
          <p:nvPr/>
        </p:nvSpPr>
        <p:spPr bwMode="auto">
          <a:xfrm>
            <a:off x="7207250" y="35353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0" name="Rectangle 32">
            <a:extLst>
              <a:ext uri="{FF2B5EF4-FFF2-40B4-BE49-F238E27FC236}">
                <a16:creationId xmlns:a16="http://schemas.microsoft.com/office/drawing/2014/main" id="{24AB1017-A995-4FD5-9C45-743EC3AF6029}"/>
              </a:ext>
            </a:extLst>
          </p:cNvPr>
          <p:cNvSpPr>
            <a:spLocks noChangeArrowheads="1"/>
          </p:cNvSpPr>
          <p:nvPr/>
        </p:nvSpPr>
        <p:spPr bwMode="auto">
          <a:xfrm>
            <a:off x="1326362" y="4268788"/>
            <a:ext cx="11076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Cela étonne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1" name="Rectangle 33">
            <a:extLst>
              <a:ext uri="{FF2B5EF4-FFF2-40B4-BE49-F238E27FC236}">
                <a16:creationId xmlns:a16="http://schemas.microsoft.com/office/drawing/2014/main" id="{1C567DF8-CF77-420D-BF3E-C07AFF38B645}"/>
              </a:ext>
            </a:extLst>
          </p:cNvPr>
          <p:cNvSpPr>
            <a:spLocks noChangeArrowheads="1"/>
          </p:cNvSpPr>
          <p:nvPr/>
        </p:nvSpPr>
        <p:spPr bwMode="auto">
          <a:xfrm>
            <a:off x="8661400" y="4062413"/>
            <a:ext cx="115888" cy="7016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2" name="Rectangle 34">
            <a:extLst>
              <a:ext uri="{FF2B5EF4-FFF2-40B4-BE49-F238E27FC236}">
                <a16:creationId xmlns:a16="http://schemas.microsoft.com/office/drawing/2014/main" id="{BBE1248D-C1EB-436D-8F62-0F4188B102C8}"/>
              </a:ext>
            </a:extLst>
          </p:cNvPr>
          <p:cNvSpPr>
            <a:spLocks noChangeArrowheads="1"/>
          </p:cNvSpPr>
          <p:nvPr/>
        </p:nvSpPr>
        <p:spPr bwMode="auto">
          <a:xfrm>
            <a:off x="3060700" y="4062413"/>
            <a:ext cx="180975" cy="7016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3" name="Rectangle 35">
            <a:extLst>
              <a:ext uri="{FF2B5EF4-FFF2-40B4-BE49-F238E27FC236}">
                <a16:creationId xmlns:a16="http://schemas.microsoft.com/office/drawing/2014/main" id="{F2B0D51F-34AA-4F4B-B729-C03802D95DAC}"/>
              </a:ext>
            </a:extLst>
          </p:cNvPr>
          <p:cNvSpPr>
            <a:spLocks noChangeArrowheads="1"/>
          </p:cNvSpPr>
          <p:nvPr/>
        </p:nvSpPr>
        <p:spPr bwMode="auto">
          <a:xfrm>
            <a:off x="3238500" y="4062413"/>
            <a:ext cx="1390650" cy="7016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4" name="Rectangle 36">
            <a:extLst>
              <a:ext uri="{FF2B5EF4-FFF2-40B4-BE49-F238E27FC236}">
                <a16:creationId xmlns:a16="http://schemas.microsoft.com/office/drawing/2014/main" id="{B254DC92-0427-41F0-929E-748BBAF6C0C1}"/>
              </a:ext>
            </a:extLst>
          </p:cNvPr>
          <p:cNvSpPr>
            <a:spLocks noChangeArrowheads="1"/>
          </p:cNvSpPr>
          <p:nvPr/>
        </p:nvSpPr>
        <p:spPr bwMode="auto">
          <a:xfrm>
            <a:off x="4624388" y="4062413"/>
            <a:ext cx="1527175" cy="7016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5" name="Rectangle 37">
            <a:extLst>
              <a:ext uri="{FF2B5EF4-FFF2-40B4-BE49-F238E27FC236}">
                <a16:creationId xmlns:a16="http://schemas.microsoft.com/office/drawing/2014/main" id="{8068BF40-2706-440F-A210-4D25C1CC8350}"/>
              </a:ext>
            </a:extLst>
          </p:cNvPr>
          <p:cNvSpPr>
            <a:spLocks noChangeArrowheads="1"/>
          </p:cNvSpPr>
          <p:nvPr/>
        </p:nvSpPr>
        <p:spPr bwMode="auto">
          <a:xfrm>
            <a:off x="6148388" y="4062413"/>
            <a:ext cx="257175" cy="7016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6" name="Rectangle 38">
            <a:extLst>
              <a:ext uri="{FF2B5EF4-FFF2-40B4-BE49-F238E27FC236}">
                <a16:creationId xmlns:a16="http://schemas.microsoft.com/office/drawing/2014/main" id="{CC68420F-F25B-4D00-B27F-73DED0698CF9}"/>
              </a:ext>
            </a:extLst>
          </p:cNvPr>
          <p:cNvSpPr>
            <a:spLocks noChangeArrowheads="1"/>
          </p:cNvSpPr>
          <p:nvPr/>
        </p:nvSpPr>
        <p:spPr bwMode="auto">
          <a:xfrm>
            <a:off x="8785225" y="43227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7" name="Rectangle 39">
            <a:extLst>
              <a:ext uri="{FF2B5EF4-FFF2-40B4-BE49-F238E27FC236}">
                <a16:creationId xmlns:a16="http://schemas.microsoft.com/office/drawing/2014/main" id="{A40DE88C-9B7D-4FA8-A13F-12B71B63E540}"/>
              </a:ext>
            </a:extLst>
          </p:cNvPr>
          <p:cNvSpPr>
            <a:spLocks noChangeArrowheads="1"/>
          </p:cNvSpPr>
          <p:nvPr/>
        </p:nvSpPr>
        <p:spPr bwMode="auto">
          <a:xfrm>
            <a:off x="3068638" y="43227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8" name="Rectangle 40">
            <a:extLst>
              <a:ext uri="{FF2B5EF4-FFF2-40B4-BE49-F238E27FC236}">
                <a16:creationId xmlns:a16="http://schemas.microsoft.com/office/drawing/2014/main" id="{6DF28A38-4CE3-4DCA-BD1B-8FE42F5ED11A}"/>
              </a:ext>
            </a:extLst>
          </p:cNvPr>
          <p:cNvSpPr>
            <a:spLocks noChangeArrowheads="1"/>
          </p:cNvSpPr>
          <p:nvPr/>
        </p:nvSpPr>
        <p:spPr bwMode="auto">
          <a:xfrm>
            <a:off x="3773488" y="43227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9" name="Rectangle 41">
            <a:extLst>
              <a:ext uri="{FF2B5EF4-FFF2-40B4-BE49-F238E27FC236}">
                <a16:creationId xmlns:a16="http://schemas.microsoft.com/office/drawing/2014/main" id="{80984A67-E141-4F82-A574-A8B5AA139828}"/>
              </a:ext>
            </a:extLst>
          </p:cNvPr>
          <p:cNvSpPr>
            <a:spLocks noChangeArrowheads="1"/>
          </p:cNvSpPr>
          <p:nvPr/>
        </p:nvSpPr>
        <p:spPr bwMode="auto">
          <a:xfrm>
            <a:off x="5227638" y="43227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0" name="Rectangle 42">
            <a:extLst>
              <a:ext uri="{FF2B5EF4-FFF2-40B4-BE49-F238E27FC236}">
                <a16:creationId xmlns:a16="http://schemas.microsoft.com/office/drawing/2014/main" id="{3047EB65-D8B4-45D2-BDF9-78F7C627A8D7}"/>
              </a:ext>
            </a:extLst>
          </p:cNvPr>
          <p:cNvSpPr>
            <a:spLocks noChangeArrowheads="1"/>
          </p:cNvSpPr>
          <p:nvPr/>
        </p:nvSpPr>
        <p:spPr bwMode="auto">
          <a:xfrm>
            <a:off x="6159500" y="43227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1" name="Rectangle 43">
            <a:extLst>
              <a:ext uri="{FF2B5EF4-FFF2-40B4-BE49-F238E27FC236}">
                <a16:creationId xmlns:a16="http://schemas.microsoft.com/office/drawing/2014/main" id="{48410733-C86A-4871-8733-DE4F6DFD76A8}"/>
              </a:ext>
            </a:extLst>
          </p:cNvPr>
          <p:cNvSpPr>
            <a:spLocks noChangeArrowheads="1"/>
          </p:cNvSpPr>
          <p:nvPr/>
        </p:nvSpPr>
        <p:spPr bwMode="auto">
          <a:xfrm>
            <a:off x="6430963" y="44132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2" name="Rectangle 44">
            <a:extLst>
              <a:ext uri="{FF2B5EF4-FFF2-40B4-BE49-F238E27FC236}">
                <a16:creationId xmlns:a16="http://schemas.microsoft.com/office/drawing/2014/main" id="{27605146-1F85-4529-B3A1-491AA2265E38}"/>
              </a:ext>
            </a:extLst>
          </p:cNvPr>
          <p:cNvSpPr>
            <a:spLocks noChangeArrowheads="1"/>
          </p:cNvSpPr>
          <p:nvPr/>
        </p:nvSpPr>
        <p:spPr bwMode="auto">
          <a:xfrm>
            <a:off x="6430963" y="441325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3" name="Rectangle 45">
            <a:extLst>
              <a:ext uri="{FF2B5EF4-FFF2-40B4-BE49-F238E27FC236}">
                <a16:creationId xmlns:a16="http://schemas.microsoft.com/office/drawing/2014/main" id="{8F4A3D52-188F-4BC4-A1F7-1A17CD4252E7}"/>
              </a:ext>
            </a:extLst>
          </p:cNvPr>
          <p:cNvSpPr>
            <a:spLocks noChangeArrowheads="1"/>
          </p:cNvSpPr>
          <p:nvPr/>
        </p:nvSpPr>
        <p:spPr bwMode="auto">
          <a:xfrm>
            <a:off x="258763" y="5143500"/>
            <a:ext cx="2175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Je me sens en décalage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4" name="Rectangle 46">
            <a:extLst>
              <a:ext uri="{FF2B5EF4-FFF2-40B4-BE49-F238E27FC236}">
                <a16:creationId xmlns:a16="http://schemas.microsoft.com/office/drawing/2014/main" id="{2D55977D-6E6D-40AD-BC4B-FECA292005FA}"/>
              </a:ext>
            </a:extLst>
          </p:cNvPr>
          <p:cNvSpPr>
            <a:spLocks noChangeArrowheads="1"/>
          </p:cNvSpPr>
          <p:nvPr/>
        </p:nvSpPr>
        <p:spPr bwMode="auto">
          <a:xfrm>
            <a:off x="8669338" y="4937125"/>
            <a:ext cx="107950" cy="7016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5" name="Rectangle 47">
            <a:extLst>
              <a:ext uri="{FF2B5EF4-FFF2-40B4-BE49-F238E27FC236}">
                <a16:creationId xmlns:a16="http://schemas.microsoft.com/office/drawing/2014/main" id="{ECA6FC17-9B2B-4EF2-BCB1-1D072A43AF62}"/>
              </a:ext>
            </a:extLst>
          </p:cNvPr>
          <p:cNvSpPr>
            <a:spLocks noChangeArrowheads="1"/>
          </p:cNvSpPr>
          <p:nvPr/>
        </p:nvSpPr>
        <p:spPr bwMode="auto">
          <a:xfrm>
            <a:off x="2649538" y="4937125"/>
            <a:ext cx="523875" cy="7016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6" name="Rectangle 48">
            <a:extLst>
              <a:ext uri="{FF2B5EF4-FFF2-40B4-BE49-F238E27FC236}">
                <a16:creationId xmlns:a16="http://schemas.microsoft.com/office/drawing/2014/main" id="{3E782A11-46E3-4428-8D33-EE926579B425}"/>
              </a:ext>
            </a:extLst>
          </p:cNvPr>
          <p:cNvSpPr>
            <a:spLocks noChangeArrowheads="1"/>
          </p:cNvSpPr>
          <p:nvPr/>
        </p:nvSpPr>
        <p:spPr bwMode="auto">
          <a:xfrm>
            <a:off x="3170238" y="4937125"/>
            <a:ext cx="1458913" cy="7016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7" name="Rectangle 49">
            <a:extLst>
              <a:ext uri="{FF2B5EF4-FFF2-40B4-BE49-F238E27FC236}">
                <a16:creationId xmlns:a16="http://schemas.microsoft.com/office/drawing/2014/main" id="{BFE9061C-C6BC-4DA5-89D2-0FEA2E1B5187}"/>
              </a:ext>
            </a:extLst>
          </p:cNvPr>
          <p:cNvSpPr>
            <a:spLocks noChangeArrowheads="1"/>
          </p:cNvSpPr>
          <p:nvPr/>
        </p:nvSpPr>
        <p:spPr bwMode="auto">
          <a:xfrm>
            <a:off x="4624388" y="4937125"/>
            <a:ext cx="1177925" cy="7016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8" name="Rectangle 50">
            <a:extLst>
              <a:ext uri="{FF2B5EF4-FFF2-40B4-BE49-F238E27FC236}">
                <a16:creationId xmlns:a16="http://schemas.microsoft.com/office/drawing/2014/main" id="{F8EBD5BB-7568-460B-BAC1-1F3B2593F392}"/>
              </a:ext>
            </a:extLst>
          </p:cNvPr>
          <p:cNvSpPr>
            <a:spLocks noChangeArrowheads="1"/>
          </p:cNvSpPr>
          <p:nvPr/>
        </p:nvSpPr>
        <p:spPr bwMode="auto">
          <a:xfrm>
            <a:off x="5799138" y="4937125"/>
            <a:ext cx="201613" cy="7016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9" name="Rectangle 51">
            <a:extLst>
              <a:ext uri="{FF2B5EF4-FFF2-40B4-BE49-F238E27FC236}">
                <a16:creationId xmlns:a16="http://schemas.microsoft.com/office/drawing/2014/main" id="{6AA14C3D-ACFF-465C-876B-75DDD4358E46}"/>
              </a:ext>
            </a:extLst>
          </p:cNvPr>
          <p:cNvSpPr>
            <a:spLocks noChangeArrowheads="1"/>
          </p:cNvSpPr>
          <p:nvPr/>
        </p:nvSpPr>
        <p:spPr bwMode="auto">
          <a:xfrm>
            <a:off x="8785225" y="519747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0" name="Rectangle 52">
            <a:extLst>
              <a:ext uri="{FF2B5EF4-FFF2-40B4-BE49-F238E27FC236}">
                <a16:creationId xmlns:a16="http://schemas.microsoft.com/office/drawing/2014/main" id="{B5BE2603-4E7F-4922-93CF-98EAEF7E219E}"/>
              </a:ext>
            </a:extLst>
          </p:cNvPr>
          <p:cNvSpPr>
            <a:spLocks noChangeArrowheads="1"/>
          </p:cNvSpPr>
          <p:nvPr/>
        </p:nvSpPr>
        <p:spPr bwMode="auto">
          <a:xfrm>
            <a:off x="2751138" y="51974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1" name="Rectangle 53">
            <a:extLst>
              <a:ext uri="{FF2B5EF4-FFF2-40B4-BE49-F238E27FC236}">
                <a16:creationId xmlns:a16="http://schemas.microsoft.com/office/drawing/2014/main" id="{D2C576EE-84BC-404B-966B-8C461695A892}"/>
              </a:ext>
            </a:extLst>
          </p:cNvPr>
          <p:cNvSpPr>
            <a:spLocks noChangeArrowheads="1"/>
          </p:cNvSpPr>
          <p:nvPr/>
        </p:nvSpPr>
        <p:spPr bwMode="auto">
          <a:xfrm>
            <a:off x="3740150" y="51974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2" name="Rectangle 54">
            <a:extLst>
              <a:ext uri="{FF2B5EF4-FFF2-40B4-BE49-F238E27FC236}">
                <a16:creationId xmlns:a16="http://schemas.microsoft.com/office/drawing/2014/main" id="{3A58EED3-5AD8-4501-8C5C-A8CBCD4266E5}"/>
              </a:ext>
            </a:extLst>
          </p:cNvPr>
          <p:cNvSpPr>
            <a:spLocks noChangeArrowheads="1"/>
          </p:cNvSpPr>
          <p:nvPr/>
        </p:nvSpPr>
        <p:spPr bwMode="auto">
          <a:xfrm>
            <a:off x="5054600" y="51974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3" name="Rectangle 55">
            <a:extLst>
              <a:ext uri="{FF2B5EF4-FFF2-40B4-BE49-F238E27FC236}">
                <a16:creationId xmlns:a16="http://schemas.microsoft.com/office/drawing/2014/main" id="{BF6AB954-A937-4EEE-BA32-066BA798C759}"/>
              </a:ext>
            </a:extLst>
          </p:cNvPr>
          <p:cNvSpPr>
            <a:spLocks noChangeArrowheads="1"/>
          </p:cNvSpPr>
          <p:nvPr/>
        </p:nvSpPr>
        <p:spPr bwMode="auto">
          <a:xfrm>
            <a:off x="5805488" y="519747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4" name="Rectangle 56">
            <a:extLst>
              <a:ext uri="{FF2B5EF4-FFF2-40B4-BE49-F238E27FC236}">
                <a16:creationId xmlns:a16="http://schemas.microsoft.com/office/drawing/2014/main" id="{B5CC132A-4EFC-458C-A7A5-C82CD2C7D317}"/>
              </a:ext>
            </a:extLst>
          </p:cNvPr>
          <p:cNvSpPr>
            <a:spLocks noChangeArrowheads="1"/>
          </p:cNvSpPr>
          <p:nvPr/>
        </p:nvSpPr>
        <p:spPr bwMode="auto">
          <a:xfrm>
            <a:off x="6076950" y="52879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5" name="Rectangle 57">
            <a:extLst>
              <a:ext uri="{FF2B5EF4-FFF2-40B4-BE49-F238E27FC236}">
                <a16:creationId xmlns:a16="http://schemas.microsoft.com/office/drawing/2014/main" id="{7255BD56-D7F1-48DD-98CE-22AFCB2E289F}"/>
              </a:ext>
            </a:extLst>
          </p:cNvPr>
          <p:cNvSpPr>
            <a:spLocks noChangeArrowheads="1"/>
          </p:cNvSpPr>
          <p:nvPr/>
        </p:nvSpPr>
        <p:spPr bwMode="auto">
          <a:xfrm>
            <a:off x="6076950" y="52879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6" name="Line 58">
            <a:extLst>
              <a:ext uri="{FF2B5EF4-FFF2-40B4-BE49-F238E27FC236}">
                <a16:creationId xmlns:a16="http://schemas.microsoft.com/office/drawing/2014/main" id="{AA980A38-5811-4079-B35C-E0CE4240000B}"/>
              </a:ext>
            </a:extLst>
          </p:cNvPr>
          <p:cNvSpPr>
            <a:spLocks noChangeShapeType="1"/>
          </p:cNvSpPr>
          <p:nvPr/>
        </p:nvSpPr>
        <p:spPr bwMode="auto">
          <a:xfrm>
            <a:off x="4624388" y="2219325"/>
            <a:ext cx="0" cy="35020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80" name="Rectangle 63">
            <a:extLst>
              <a:ext uri="{FF2B5EF4-FFF2-40B4-BE49-F238E27FC236}">
                <a16:creationId xmlns:a16="http://schemas.microsoft.com/office/drawing/2014/main" id="{29174F56-2038-4A46-9399-DC915704CF13}"/>
              </a:ext>
            </a:extLst>
          </p:cNvPr>
          <p:cNvSpPr>
            <a:spLocks noChangeArrowheads="1"/>
          </p:cNvSpPr>
          <p:nvPr/>
        </p:nvSpPr>
        <p:spPr bwMode="auto">
          <a:xfrm>
            <a:off x="9337675" y="2052638"/>
            <a:ext cx="660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Rectangle 64">
            <a:extLst>
              <a:ext uri="{FF2B5EF4-FFF2-40B4-BE49-F238E27FC236}">
                <a16:creationId xmlns:a16="http://schemas.microsoft.com/office/drawing/2014/main" id="{BB65AAEF-E764-4616-8873-0D7E4794571B}"/>
              </a:ext>
            </a:extLst>
          </p:cNvPr>
          <p:cNvSpPr>
            <a:spLocks noChangeArrowheads="1"/>
          </p:cNvSpPr>
          <p:nvPr/>
        </p:nvSpPr>
        <p:spPr bwMode="auto">
          <a:xfrm>
            <a:off x="9523413" y="2425701"/>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90%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2" name="Rectangle 65">
            <a:extLst>
              <a:ext uri="{FF2B5EF4-FFF2-40B4-BE49-F238E27FC236}">
                <a16:creationId xmlns:a16="http://schemas.microsoft.com/office/drawing/2014/main" id="{FBE8F2AE-CD32-4E11-8EA8-D3D1B31EACDC}"/>
              </a:ext>
            </a:extLst>
          </p:cNvPr>
          <p:cNvSpPr>
            <a:spLocks noChangeArrowheads="1"/>
          </p:cNvSpPr>
          <p:nvPr/>
        </p:nvSpPr>
        <p:spPr bwMode="auto">
          <a:xfrm>
            <a:off x="9337675" y="2989263"/>
            <a:ext cx="660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3" name="Rectangle 66">
            <a:extLst>
              <a:ext uri="{FF2B5EF4-FFF2-40B4-BE49-F238E27FC236}">
                <a16:creationId xmlns:a16="http://schemas.microsoft.com/office/drawing/2014/main" id="{707503AA-2BAD-49F3-B825-4DC87EA6C112}"/>
              </a:ext>
            </a:extLst>
          </p:cNvPr>
          <p:cNvSpPr>
            <a:spLocks noChangeArrowheads="1"/>
          </p:cNvSpPr>
          <p:nvPr/>
        </p:nvSpPr>
        <p:spPr bwMode="auto">
          <a:xfrm>
            <a:off x="9523413" y="3362326"/>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74%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4" name="Rectangle 67">
            <a:extLst>
              <a:ext uri="{FF2B5EF4-FFF2-40B4-BE49-F238E27FC236}">
                <a16:creationId xmlns:a16="http://schemas.microsoft.com/office/drawing/2014/main" id="{C82E430C-4D21-4AD4-8D3D-F2D757C24019}"/>
              </a:ext>
            </a:extLst>
          </p:cNvPr>
          <p:cNvSpPr>
            <a:spLocks noChangeArrowheads="1"/>
          </p:cNvSpPr>
          <p:nvPr/>
        </p:nvSpPr>
        <p:spPr bwMode="auto">
          <a:xfrm>
            <a:off x="9337675" y="3929063"/>
            <a:ext cx="660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5" name="Rectangle 68">
            <a:extLst>
              <a:ext uri="{FF2B5EF4-FFF2-40B4-BE49-F238E27FC236}">
                <a16:creationId xmlns:a16="http://schemas.microsoft.com/office/drawing/2014/main" id="{E9B77F8E-5DB4-4E04-9784-F5D477489F49}"/>
              </a:ext>
            </a:extLst>
          </p:cNvPr>
          <p:cNvSpPr>
            <a:spLocks noChangeArrowheads="1"/>
          </p:cNvSpPr>
          <p:nvPr/>
        </p:nvSpPr>
        <p:spPr bwMode="auto">
          <a:xfrm>
            <a:off x="9523413" y="4302126"/>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51%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6" name="Rectangle 69">
            <a:extLst>
              <a:ext uri="{FF2B5EF4-FFF2-40B4-BE49-F238E27FC236}">
                <a16:creationId xmlns:a16="http://schemas.microsoft.com/office/drawing/2014/main" id="{DA0D8683-72BF-41FF-BEB4-48A216422BE7}"/>
              </a:ext>
            </a:extLst>
          </p:cNvPr>
          <p:cNvSpPr>
            <a:spLocks noChangeArrowheads="1"/>
          </p:cNvSpPr>
          <p:nvPr/>
        </p:nvSpPr>
        <p:spPr bwMode="auto">
          <a:xfrm>
            <a:off x="9337675" y="4865688"/>
            <a:ext cx="660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7" name="Rectangle 70">
            <a:extLst>
              <a:ext uri="{FF2B5EF4-FFF2-40B4-BE49-F238E27FC236}">
                <a16:creationId xmlns:a16="http://schemas.microsoft.com/office/drawing/2014/main" id="{AF3D52B5-825C-49DE-9E92-483485A82938}"/>
              </a:ext>
            </a:extLst>
          </p:cNvPr>
          <p:cNvSpPr>
            <a:spLocks noChangeArrowheads="1"/>
          </p:cNvSpPr>
          <p:nvPr/>
        </p:nvSpPr>
        <p:spPr bwMode="auto">
          <a:xfrm>
            <a:off x="9523413" y="5238751"/>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40%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8" name="ZoneTexte 87">
            <a:extLst>
              <a:ext uri="{FF2B5EF4-FFF2-40B4-BE49-F238E27FC236}">
                <a16:creationId xmlns:a16="http://schemas.microsoft.com/office/drawing/2014/main" id="{9E913381-9D77-4E19-80E8-329D98983487}"/>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263340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01B833-9C19-46E3-B9FD-BE87B2FD65E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B1F9DF7D-FD11-4087-A26E-23EB1A655BD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AD48472E-4D54-4440-A216-D56FB0D39EF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F2B52C75-5325-4DDA-A9B8-13D3B9D5CED0}"/>
              </a:ext>
            </a:extLst>
          </p:cNvPr>
          <p:cNvSpPr txBox="1"/>
          <p:nvPr/>
        </p:nvSpPr>
        <p:spPr>
          <a:xfrm>
            <a:off x="156397" y="1765631"/>
            <a:ext cx="7675346" cy="533251"/>
          </a:xfrm>
          <a:prstGeom prst="rect">
            <a:avLst/>
          </a:prstGeom>
          <a:noFill/>
        </p:spPr>
        <p:txBody>
          <a:bodyPr vert="horz" wrap="square" lIns="0" tIns="0" rIns="0" bIns="0" rtlCol="0" anchor="t" anchorCtr="0">
            <a:noAutofit/>
          </a:bodyPr>
          <a:lstStyle/>
          <a:p>
            <a:r>
              <a:rPr lang="fr-FR" sz="1600" b="1" dirty="0">
                <a:solidFill>
                  <a:srgbClr val="000000"/>
                </a:solidFill>
                <a:latin typeface="Trebuchet MS" panose="020B0603020202020204" pitchFamily="34" charset="0"/>
              </a:rPr>
              <a:t>Aujourd'hui, pour mettre en œuvre l'Evangile, je m'investis d'abord pour :</a:t>
            </a:r>
          </a:p>
        </p:txBody>
      </p:sp>
      <p:sp>
        <p:nvSpPr>
          <p:cNvPr id="13" name="ZoneTexte 12">
            <a:extLst>
              <a:ext uri="{FF2B5EF4-FFF2-40B4-BE49-F238E27FC236}">
                <a16:creationId xmlns:a16="http://schemas.microsoft.com/office/drawing/2014/main" id="{C8E45105-1370-4A33-9B5D-C21AB6E672F0}"/>
              </a:ext>
            </a:extLst>
          </p:cNvPr>
          <p:cNvSpPr txBox="1"/>
          <p:nvPr/>
        </p:nvSpPr>
        <p:spPr>
          <a:xfrm>
            <a:off x="1059392" y="485776"/>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a:p>
            <a:endParaRPr lang="fr-FR" sz="2000" i="1" dirty="0">
              <a:solidFill>
                <a:srgbClr val="F9B410"/>
              </a:solidFill>
              <a:latin typeface="Trebuchet MS" panose="020B0603020202020204" pitchFamily="34" charset="0"/>
            </a:endParaRPr>
          </a:p>
          <a:p>
            <a:r>
              <a:rPr lang="fr-FR" sz="2000" i="1" dirty="0">
                <a:solidFill>
                  <a:srgbClr val="F9B410"/>
                </a:solidFill>
                <a:latin typeface="Trebuchet MS" panose="020B0603020202020204" pitchFamily="34" charset="0"/>
              </a:rPr>
              <a:t>Les répondants s’investissent en priorité dans ce qui leur est le plus proche</a:t>
            </a:r>
            <a:endParaRPr lang="fr-FR" sz="1400" i="1" dirty="0">
              <a:solidFill>
                <a:srgbClr val="F9B410"/>
              </a:solidFill>
              <a:latin typeface="Trebuchet MS" panose="020B0603020202020204" pitchFamily="34" charset="0"/>
            </a:endParaRPr>
          </a:p>
        </p:txBody>
      </p:sp>
      <p:sp>
        <p:nvSpPr>
          <p:cNvPr id="14" name="ZoneTexte 13">
            <a:extLst>
              <a:ext uri="{FF2B5EF4-FFF2-40B4-BE49-F238E27FC236}">
                <a16:creationId xmlns:a16="http://schemas.microsoft.com/office/drawing/2014/main" id="{8C0C3B25-99D4-4F97-93EC-86FCC1CFEA3A}"/>
              </a:ext>
            </a:extLst>
          </p:cNvPr>
          <p:cNvSpPr txBox="1"/>
          <p:nvPr/>
        </p:nvSpPr>
        <p:spPr>
          <a:xfrm>
            <a:off x="9328636" y="1783210"/>
            <a:ext cx="15113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sp>
        <p:nvSpPr>
          <p:cNvPr id="19" name="Espace réservé du numéro de diapositive 18">
            <a:extLst>
              <a:ext uri="{FF2B5EF4-FFF2-40B4-BE49-F238E27FC236}">
                <a16:creationId xmlns:a16="http://schemas.microsoft.com/office/drawing/2014/main" id="{A2F3935B-929B-457F-8A61-D626480BAF9A}"/>
              </a:ext>
            </a:extLst>
          </p:cNvPr>
          <p:cNvSpPr>
            <a:spLocks noGrp="1"/>
          </p:cNvSpPr>
          <p:nvPr>
            <p:ph type="sldNum" sz="quarter" idx="12"/>
          </p:nvPr>
        </p:nvSpPr>
        <p:spPr/>
        <p:txBody>
          <a:bodyPr/>
          <a:lstStyle/>
          <a:p>
            <a:fld id="{0FC276E7-6A46-4AE4-AB25-A1D9C17034B0}" type="slidenum">
              <a:rPr lang="fr-FR" smtClean="0"/>
              <a:t>16</a:t>
            </a:fld>
            <a:endParaRPr lang="fr-FR" dirty="0"/>
          </a:p>
        </p:txBody>
      </p:sp>
      <p:sp>
        <p:nvSpPr>
          <p:cNvPr id="15" name="Rectangle 5">
            <a:extLst>
              <a:ext uri="{FF2B5EF4-FFF2-40B4-BE49-F238E27FC236}">
                <a16:creationId xmlns:a16="http://schemas.microsoft.com/office/drawing/2014/main" id="{73D4C192-5910-44FF-B476-D33B3DEB0B66}"/>
              </a:ext>
            </a:extLst>
          </p:cNvPr>
          <p:cNvSpPr>
            <a:spLocks noChangeArrowheads="1"/>
          </p:cNvSpPr>
          <p:nvPr/>
        </p:nvSpPr>
        <p:spPr bwMode="auto">
          <a:xfrm>
            <a:off x="7349067" y="6900862"/>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6">
            <a:extLst>
              <a:ext uri="{FF2B5EF4-FFF2-40B4-BE49-F238E27FC236}">
                <a16:creationId xmlns:a16="http://schemas.microsoft.com/office/drawing/2014/main" id="{3CCCF43F-5504-44FC-B41C-178948EB0668}"/>
              </a:ext>
            </a:extLst>
          </p:cNvPr>
          <p:cNvSpPr>
            <a:spLocks noChangeArrowheads="1"/>
          </p:cNvSpPr>
          <p:nvPr/>
        </p:nvSpPr>
        <p:spPr bwMode="auto">
          <a:xfrm>
            <a:off x="7663392" y="6883399"/>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0357B880-BDF9-4DFD-9244-1DCD666C6134}"/>
              </a:ext>
            </a:extLst>
          </p:cNvPr>
          <p:cNvSpPr>
            <a:spLocks noChangeArrowheads="1"/>
          </p:cNvSpPr>
          <p:nvPr/>
        </p:nvSpPr>
        <p:spPr bwMode="auto">
          <a:xfrm>
            <a:off x="2592917" y="6900862"/>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Rectangle 8">
            <a:extLst>
              <a:ext uri="{FF2B5EF4-FFF2-40B4-BE49-F238E27FC236}">
                <a16:creationId xmlns:a16="http://schemas.microsoft.com/office/drawing/2014/main" id="{237BCCF4-6A5D-47BE-9191-79872332F379}"/>
              </a:ext>
            </a:extLst>
          </p:cNvPr>
          <p:cNvSpPr>
            <a:spLocks noChangeArrowheads="1"/>
          </p:cNvSpPr>
          <p:nvPr/>
        </p:nvSpPr>
        <p:spPr bwMode="auto">
          <a:xfrm>
            <a:off x="2907242" y="6883399"/>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25DCE8F2-6B12-44E5-A4A2-0E100EA2ABE9}"/>
              </a:ext>
            </a:extLst>
          </p:cNvPr>
          <p:cNvSpPr>
            <a:spLocks noChangeArrowheads="1"/>
          </p:cNvSpPr>
          <p:nvPr/>
        </p:nvSpPr>
        <p:spPr bwMode="auto">
          <a:xfrm>
            <a:off x="3913717" y="6900862"/>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Rectangle 10">
            <a:extLst>
              <a:ext uri="{FF2B5EF4-FFF2-40B4-BE49-F238E27FC236}">
                <a16:creationId xmlns:a16="http://schemas.microsoft.com/office/drawing/2014/main" id="{4FEAA9D9-DCE1-4CBA-BFC6-FFEA9675426E}"/>
              </a:ext>
            </a:extLst>
          </p:cNvPr>
          <p:cNvSpPr>
            <a:spLocks noChangeArrowheads="1"/>
          </p:cNvSpPr>
          <p:nvPr/>
        </p:nvSpPr>
        <p:spPr bwMode="auto">
          <a:xfrm>
            <a:off x="4228042" y="6883399"/>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4D21F87F-2292-4F7E-9764-CD312DB87712}"/>
              </a:ext>
            </a:extLst>
          </p:cNvPr>
          <p:cNvSpPr>
            <a:spLocks noChangeArrowheads="1"/>
          </p:cNvSpPr>
          <p:nvPr/>
        </p:nvSpPr>
        <p:spPr bwMode="auto">
          <a:xfrm>
            <a:off x="4924955" y="6900862"/>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Rectangle 12">
            <a:extLst>
              <a:ext uri="{FF2B5EF4-FFF2-40B4-BE49-F238E27FC236}">
                <a16:creationId xmlns:a16="http://schemas.microsoft.com/office/drawing/2014/main" id="{48934C0C-E125-4998-BA41-C740CDAB8C9C}"/>
              </a:ext>
            </a:extLst>
          </p:cNvPr>
          <p:cNvSpPr>
            <a:spLocks noChangeArrowheads="1"/>
          </p:cNvSpPr>
          <p:nvPr/>
        </p:nvSpPr>
        <p:spPr bwMode="auto">
          <a:xfrm>
            <a:off x="5239280" y="6883399"/>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3">
            <a:extLst>
              <a:ext uri="{FF2B5EF4-FFF2-40B4-BE49-F238E27FC236}">
                <a16:creationId xmlns:a16="http://schemas.microsoft.com/office/drawing/2014/main" id="{175E9CAA-545F-414D-BEB8-3A89102F75B6}"/>
              </a:ext>
            </a:extLst>
          </p:cNvPr>
          <p:cNvSpPr>
            <a:spLocks noChangeArrowheads="1"/>
          </p:cNvSpPr>
          <p:nvPr/>
        </p:nvSpPr>
        <p:spPr bwMode="auto">
          <a:xfrm>
            <a:off x="5904442" y="6900862"/>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14">
            <a:extLst>
              <a:ext uri="{FF2B5EF4-FFF2-40B4-BE49-F238E27FC236}">
                <a16:creationId xmlns:a16="http://schemas.microsoft.com/office/drawing/2014/main" id="{42E9EC27-A0C7-4FE5-A30C-5968E6540F27}"/>
              </a:ext>
            </a:extLst>
          </p:cNvPr>
          <p:cNvSpPr>
            <a:spLocks noChangeArrowheads="1"/>
          </p:cNvSpPr>
          <p:nvPr/>
        </p:nvSpPr>
        <p:spPr bwMode="auto">
          <a:xfrm>
            <a:off x="6218767" y="6883399"/>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EDBCF0FC-F2B0-4B25-BA44-D030C7DBD638}"/>
              </a:ext>
            </a:extLst>
          </p:cNvPr>
          <p:cNvSpPr>
            <a:spLocks noChangeArrowheads="1"/>
          </p:cNvSpPr>
          <p:nvPr/>
        </p:nvSpPr>
        <p:spPr bwMode="auto">
          <a:xfrm>
            <a:off x="258763" y="2408238"/>
            <a:ext cx="3170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Vivre fraternellement là où je suis</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38" name="Rectangle 20">
            <a:extLst>
              <a:ext uri="{FF2B5EF4-FFF2-40B4-BE49-F238E27FC236}">
                <a16:creationId xmlns:a16="http://schemas.microsoft.com/office/drawing/2014/main" id="{A3280505-D10D-4802-A6DD-A3A78C5584BC}"/>
              </a:ext>
            </a:extLst>
          </p:cNvPr>
          <p:cNvSpPr>
            <a:spLocks noChangeArrowheads="1"/>
          </p:cNvSpPr>
          <p:nvPr/>
        </p:nvSpPr>
        <p:spPr bwMode="auto">
          <a:xfrm>
            <a:off x="258763" y="3154363"/>
            <a:ext cx="20630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Construire une famille</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51" name="Rectangle 33">
            <a:extLst>
              <a:ext uri="{FF2B5EF4-FFF2-40B4-BE49-F238E27FC236}">
                <a16:creationId xmlns:a16="http://schemas.microsoft.com/office/drawing/2014/main" id="{930E4085-70D8-4F0E-8E70-A7BBE95AF93A}"/>
              </a:ext>
            </a:extLst>
          </p:cNvPr>
          <p:cNvSpPr>
            <a:spLocks noChangeArrowheads="1"/>
          </p:cNvSpPr>
          <p:nvPr/>
        </p:nvSpPr>
        <p:spPr bwMode="auto">
          <a:xfrm>
            <a:off x="258763" y="3902076"/>
            <a:ext cx="2508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Développer mon entreprise</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64" name="Rectangle 46">
            <a:extLst>
              <a:ext uri="{FF2B5EF4-FFF2-40B4-BE49-F238E27FC236}">
                <a16:creationId xmlns:a16="http://schemas.microsoft.com/office/drawing/2014/main" id="{3D6620C3-885B-463B-88A4-8BCCE1CB7AD3}"/>
              </a:ext>
            </a:extLst>
          </p:cNvPr>
          <p:cNvSpPr>
            <a:spLocks noChangeArrowheads="1"/>
          </p:cNvSpPr>
          <p:nvPr/>
        </p:nvSpPr>
        <p:spPr bwMode="auto">
          <a:xfrm>
            <a:off x="258763" y="4551363"/>
            <a:ext cx="2483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M'engager au service de la </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65" name="Rectangle 47">
            <a:extLst>
              <a:ext uri="{FF2B5EF4-FFF2-40B4-BE49-F238E27FC236}">
                <a16:creationId xmlns:a16="http://schemas.microsoft.com/office/drawing/2014/main" id="{0F34EE48-2FAF-463D-AE76-3A16EC5197DB}"/>
              </a:ext>
            </a:extLst>
          </p:cNvPr>
          <p:cNvSpPr>
            <a:spLocks noChangeArrowheads="1"/>
          </p:cNvSpPr>
          <p:nvPr/>
        </p:nvSpPr>
        <p:spPr bwMode="auto">
          <a:xfrm>
            <a:off x="258763" y="4793518"/>
            <a:ext cx="15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"chose publique"</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78" name="Rectangle 60">
            <a:extLst>
              <a:ext uri="{FF2B5EF4-FFF2-40B4-BE49-F238E27FC236}">
                <a16:creationId xmlns:a16="http://schemas.microsoft.com/office/drawing/2014/main" id="{D2DF91D6-081D-4AB6-920D-ED4BE93E5552}"/>
              </a:ext>
            </a:extLst>
          </p:cNvPr>
          <p:cNvSpPr>
            <a:spLocks noChangeArrowheads="1"/>
          </p:cNvSpPr>
          <p:nvPr/>
        </p:nvSpPr>
        <p:spPr bwMode="auto">
          <a:xfrm>
            <a:off x="258763" y="5295901"/>
            <a:ext cx="2768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M'engager au service des plus </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79" name="Rectangle 61">
            <a:extLst>
              <a:ext uri="{FF2B5EF4-FFF2-40B4-BE49-F238E27FC236}">
                <a16:creationId xmlns:a16="http://schemas.microsoft.com/office/drawing/2014/main" id="{9C1EF26A-38AE-4AFD-AC36-8B48EFDF94B1}"/>
              </a:ext>
            </a:extLst>
          </p:cNvPr>
          <p:cNvSpPr>
            <a:spLocks noChangeArrowheads="1"/>
          </p:cNvSpPr>
          <p:nvPr/>
        </p:nvSpPr>
        <p:spPr bwMode="auto">
          <a:xfrm>
            <a:off x="258763" y="5536468"/>
            <a:ext cx="763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démunis</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92" name="Rectangle 74">
            <a:extLst>
              <a:ext uri="{FF2B5EF4-FFF2-40B4-BE49-F238E27FC236}">
                <a16:creationId xmlns:a16="http://schemas.microsoft.com/office/drawing/2014/main" id="{BC84ACEC-AA7F-4AA0-AD3A-589CBD694805}"/>
              </a:ext>
            </a:extLst>
          </p:cNvPr>
          <p:cNvSpPr>
            <a:spLocks noChangeArrowheads="1"/>
          </p:cNvSpPr>
          <p:nvPr/>
        </p:nvSpPr>
        <p:spPr bwMode="auto">
          <a:xfrm>
            <a:off x="258763" y="6042026"/>
            <a:ext cx="22442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Participer à des œuvres </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
        <p:nvSpPr>
          <p:cNvPr id="93" name="Rectangle 75">
            <a:extLst>
              <a:ext uri="{FF2B5EF4-FFF2-40B4-BE49-F238E27FC236}">
                <a16:creationId xmlns:a16="http://schemas.microsoft.com/office/drawing/2014/main" id="{02FD51AD-A216-4393-8964-331DA8F7746F}"/>
              </a:ext>
            </a:extLst>
          </p:cNvPr>
          <p:cNvSpPr>
            <a:spLocks noChangeArrowheads="1"/>
          </p:cNvSpPr>
          <p:nvPr/>
        </p:nvSpPr>
        <p:spPr bwMode="auto">
          <a:xfrm>
            <a:off x="258763" y="6284180"/>
            <a:ext cx="14683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Trebuchet MS" panose="020B0603020202020204" pitchFamily="34" charset="0"/>
              </a:rPr>
              <a:t>d'évangélisation</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grpSp>
        <p:nvGrpSpPr>
          <p:cNvPr id="108" name="Groupe 107">
            <a:extLst>
              <a:ext uri="{FF2B5EF4-FFF2-40B4-BE49-F238E27FC236}">
                <a16:creationId xmlns:a16="http://schemas.microsoft.com/office/drawing/2014/main" id="{C13751A0-86D1-457D-BA9A-B4114274D211}"/>
              </a:ext>
            </a:extLst>
          </p:cNvPr>
          <p:cNvGrpSpPr/>
          <p:nvPr/>
        </p:nvGrpSpPr>
        <p:grpSpPr>
          <a:xfrm>
            <a:off x="3243628" y="2176463"/>
            <a:ext cx="6141790" cy="4479925"/>
            <a:chOff x="2493963" y="2176463"/>
            <a:chExt cx="6610447" cy="4479925"/>
          </a:xfrm>
        </p:grpSpPr>
        <p:sp>
          <p:nvSpPr>
            <p:cNvPr id="6" name="Rectangle 6">
              <a:extLst>
                <a:ext uri="{FF2B5EF4-FFF2-40B4-BE49-F238E27FC236}">
                  <a16:creationId xmlns:a16="http://schemas.microsoft.com/office/drawing/2014/main" id="{B3CB5AE4-3A99-4125-99B3-8C1A6F103D39}"/>
                </a:ext>
              </a:extLst>
            </p:cNvPr>
            <p:cNvSpPr>
              <a:spLocks noChangeArrowheads="1"/>
            </p:cNvSpPr>
            <p:nvPr/>
          </p:nvSpPr>
          <p:spPr bwMode="auto">
            <a:xfrm>
              <a:off x="8763000" y="2255838"/>
              <a:ext cx="14288"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 name="Rectangle 7">
              <a:extLst>
                <a:ext uri="{FF2B5EF4-FFF2-40B4-BE49-F238E27FC236}">
                  <a16:creationId xmlns:a16="http://schemas.microsoft.com/office/drawing/2014/main" id="{8704DFD0-70D3-4659-92B5-5D2DADA017A9}"/>
                </a:ext>
              </a:extLst>
            </p:cNvPr>
            <p:cNvSpPr>
              <a:spLocks noChangeArrowheads="1"/>
            </p:cNvSpPr>
            <p:nvPr/>
          </p:nvSpPr>
          <p:spPr bwMode="auto">
            <a:xfrm>
              <a:off x="4541838" y="2255838"/>
              <a:ext cx="17463" cy="59531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10" name="Rectangle 8">
              <a:extLst>
                <a:ext uri="{FF2B5EF4-FFF2-40B4-BE49-F238E27FC236}">
                  <a16:creationId xmlns:a16="http://schemas.microsoft.com/office/drawing/2014/main" id="{51FE525B-E1D0-4815-98D7-2E32829511CC}"/>
                </a:ext>
              </a:extLst>
            </p:cNvPr>
            <p:cNvSpPr>
              <a:spLocks noChangeArrowheads="1"/>
            </p:cNvSpPr>
            <p:nvPr/>
          </p:nvSpPr>
          <p:spPr bwMode="auto">
            <a:xfrm>
              <a:off x="4556125" y="2255838"/>
              <a:ext cx="73025" cy="59531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18" name="Rectangle 9">
              <a:extLst>
                <a:ext uri="{FF2B5EF4-FFF2-40B4-BE49-F238E27FC236}">
                  <a16:creationId xmlns:a16="http://schemas.microsoft.com/office/drawing/2014/main" id="{EB2E1A20-1147-41CE-B6F5-0C9D57E1584C}"/>
                </a:ext>
              </a:extLst>
            </p:cNvPr>
            <p:cNvSpPr>
              <a:spLocks noChangeArrowheads="1"/>
            </p:cNvSpPr>
            <p:nvPr/>
          </p:nvSpPr>
          <p:spPr bwMode="auto">
            <a:xfrm>
              <a:off x="4624388" y="2255838"/>
              <a:ext cx="1846263" cy="59531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8" name="Rectangle 10">
              <a:extLst>
                <a:ext uri="{FF2B5EF4-FFF2-40B4-BE49-F238E27FC236}">
                  <a16:creationId xmlns:a16="http://schemas.microsoft.com/office/drawing/2014/main" id="{E78FDC5D-12F5-40A1-9F47-D53E888D5DEE}"/>
                </a:ext>
              </a:extLst>
            </p:cNvPr>
            <p:cNvSpPr>
              <a:spLocks noChangeArrowheads="1"/>
            </p:cNvSpPr>
            <p:nvPr/>
          </p:nvSpPr>
          <p:spPr bwMode="auto">
            <a:xfrm>
              <a:off x="6465888" y="2255838"/>
              <a:ext cx="1520825" cy="59531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9" name="Rectangle 11">
              <a:extLst>
                <a:ext uri="{FF2B5EF4-FFF2-40B4-BE49-F238E27FC236}">
                  <a16:creationId xmlns:a16="http://schemas.microsoft.com/office/drawing/2014/main" id="{91CFB6FB-B681-41F5-98CC-BC295D5C7C9A}"/>
                </a:ext>
              </a:extLst>
            </p:cNvPr>
            <p:cNvSpPr>
              <a:spLocks noChangeArrowheads="1"/>
            </p:cNvSpPr>
            <p:nvPr/>
          </p:nvSpPr>
          <p:spPr bwMode="auto">
            <a:xfrm>
              <a:off x="8794750"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0" name="Rectangle 12">
              <a:extLst>
                <a:ext uri="{FF2B5EF4-FFF2-40B4-BE49-F238E27FC236}">
                  <a16:creationId xmlns:a16="http://schemas.microsoft.com/office/drawing/2014/main" id="{672340D6-9089-4EE5-81E1-E470B9D54B69}"/>
                </a:ext>
              </a:extLst>
            </p:cNvPr>
            <p:cNvSpPr>
              <a:spLocks noChangeArrowheads="1"/>
            </p:cNvSpPr>
            <p:nvPr/>
          </p:nvSpPr>
          <p:spPr bwMode="auto">
            <a:xfrm>
              <a:off x="8794750"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1" name="Rectangle 13">
              <a:extLst>
                <a:ext uri="{FF2B5EF4-FFF2-40B4-BE49-F238E27FC236}">
                  <a16:creationId xmlns:a16="http://schemas.microsoft.com/office/drawing/2014/main" id="{03D7357A-E2BC-4748-BA5B-2D15957B7558}"/>
                </a:ext>
              </a:extLst>
            </p:cNvPr>
            <p:cNvSpPr>
              <a:spLocks noChangeArrowheads="1"/>
            </p:cNvSpPr>
            <p:nvPr/>
          </p:nvSpPr>
          <p:spPr bwMode="auto">
            <a:xfrm>
              <a:off x="4549775"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2" name="Rectangle 14">
              <a:extLst>
                <a:ext uri="{FF2B5EF4-FFF2-40B4-BE49-F238E27FC236}">
                  <a16:creationId xmlns:a16="http://schemas.microsoft.com/office/drawing/2014/main" id="{183D9329-B99E-428D-8B02-DF5AF701E0B1}"/>
                </a:ext>
              </a:extLst>
            </p:cNvPr>
            <p:cNvSpPr>
              <a:spLocks noChangeArrowheads="1"/>
            </p:cNvSpPr>
            <p:nvPr/>
          </p:nvSpPr>
          <p:spPr bwMode="auto">
            <a:xfrm>
              <a:off x="4549775"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3" name="Rectangle 15">
              <a:extLst>
                <a:ext uri="{FF2B5EF4-FFF2-40B4-BE49-F238E27FC236}">
                  <a16:creationId xmlns:a16="http://schemas.microsoft.com/office/drawing/2014/main" id="{AFE49793-F3BC-4F13-A021-D119DCFD3345}"/>
                </a:ext>
              </a:extLst>
            </p:cNvPr>
            <p:cNvSpPr>
              <a:spLocks noChangeArrowheads="1"/>
            </p:cNvSpPr>
            <p:nvPr/>
          </p:nvSpPr>
          <p:spPr bwMode="auto">
            <a:xfrm>
              <a:off x="4592638" y="2462213"/>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4" name="Rectangle 16">
              <a:extLst>
                <a:ext uri="{FF2B5EF4-FFF2-40B4-BE49-F238E27FC236}">
                  <a16:creationId xmlns:a16="http://schemas.microsoft.com/office/drawing/2014/main" id="{A9818696-E21E-4A69-8DBF-84FC20E668A1}"/>
                </a:ext>
              </a:extLst>
            </p:cNvPr>
            <p:cNvSpPr>
              <a:spLocks noChangeArrowheads="1"/>
            </p:cNvSpPr>
            <p:nvPr/>
          </p:nvSpPr>
          <p:spPr bwMode="auto">
            <a:xfrm>
              <a:off x="5386388" y="246221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5" name="Rectangle 17">
              <a:extLst>
                <a:ext uri="{FF2B5EF4-FFF2-40B4-BE49-F238E27FC236}">
                  <a16:creationId xmlns:a16="http://schemas.microsoft.com/office/drawing/2014/main" id="{DE60F57B-C59D-48E1-8457-A6D583D12A6E}"/>
                </a:ext>
              </a:extLst>
            </p:cNvPr>
            <p:cNvSpPr>
              <a:spLocks noChangeArrowheads="1"/>
            </p:cNvSpPr>
            <p:nvPr/>
          </p:nvSpPr>
          <p:spPr bwMode="auto">
            <a:xfrm>
              <a:off x="7065963" y="246221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6" name="Rectangle 18">
              <a:extLst>
                <a:ext uri="{FF2B5EF4-FFF2-40B4-BE49-F238E27FC236}">
                  <a16:creationId xmlns:a16="http://schemas.microsoft.com/office/drawing/2014/main" id="{69432CC3-417E-4680-B10E-306261683A27}"/>
                </a:ext>
              </a:extLst>
            </p:cNvPr>
            <p:cNvSpPr>
              <a:spLocks noChangeArrowheads="1"/>
            </p:cNvSpPr>
            <p:nvPr/>
          </p:nvSpPr>
          <p:spPr bwMode="auto">
            <a:xfrm>
              <a:off x="7989888"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7" name="Rectangle 19">
              <a:extLst>
                <a:ext uri="{FF2B5EF4-FFF2-40B4-BE49-F238E27FC236}">
                  <a16:creationId xmlns:a16="http://schemas.microsoft.com/office/drawing/2014/main" id="{76B84EA1-E1E5-4588-835D-E88D80B6C4A7}"/>
                </a:ext>
              </a:extLst>
            </p:cNvPr>
            <p:cNvSpPr>
              <a:spLocks noChangeArrowheads="1"/>
            </p:cNvSpPr>
            <p:nvPr/>
          </p:nvSpPr>
          <p:spPr bwMode="auto">
            <a:xfrm>
              <a:off x="7989888" y="25511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9" name="Rectangle 21">
              <a:extLst>
                <a:ext uri="{FF2B5EF4-FFF2-40B4-BE49-F238E27FC236}">
                  <a16:creationId xmlns:a16="http://schemas.microsoft.com/office/drawing/2014/main" id="{A41ECA5A-37AE-4AA1-B0C3-75C2D67F7A10}"/>
                </a:ext>
              </a:extLst>
            </p:cNvPr>
            <p:cNvSpPr>
              <a:spLocks noChangeArrowheads="1"/>
            </p:cNvSpPr>
            <p:nvPr/>
          </p:nvSpPr>
          <p:spPr bwMode="auto">
            <a:xfrm>
              <a:off x="8705850" y="3003551"/>
              <a:ext cx="71438"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0" name="Rectangle 22">
              <a:extLst>
                <a:ext uri="{FF2B5EF4-FFF2-40B4-BE49-F238E27FC236}">
                  <a16:creationId xmlns:a16="http://schemas.microsoft.com/office/drawing/2014/main" id="{48A670C6-8365-4ACA-B0A2-0361FC40F460}"/>
                </a:ext>
              </a:extLst>
            </p:cNvPr>
            <p:cNvSpPr>
              <a:spLocks noChangeArrowheads="1"/>
            </p:cNvSpPr>
            <p:nvPr/>
          </p:nvSpPr>
          <p:spPr bwMode="auto">
            <a:xfrm>
              <a:off x="4405313" y="3003551"/>
              <a:ext cx="49213" cy="59531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1" name="Rectangle 23">
              <a:extLst>
                <a:ext uri="{FF2B5EF4-FFF2-40B4-BE49-F238E27FC236}">
                  <a16:creationId xmlns:a16="http://schemas.microsoft.com/office/drawing/2014/main" id="{C7B64EDB-BF2F-4F4F-8B2E-C6151328E456}"/>
                </a:ext>
              </a:extLst>
            </p:cNvPr>
            <p:cNvSpPr>
              <a:spLocks noChangeArrowheads="1"/>
            </p:cNvSpPr>
            <p:nvPr/>
          </p:nvSpPr>
          <p:spPr bwMode="auto">
            <a:xfrm>
              <a:off x="4451350" y="3003551"/>
              <a:ext cx="177800" cy="59531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2" name="Rectangle 24">
              <a:extLst>
                <a:ext uri="{FF2B5EF4-FFF2-40B4-BE49-F238E27FC236}">
                  <a16:creationId xmlns:a16="http://schemas.microsoft.com/office/drawing/2014/main" id="{686B8B4D-C821-4658-840F-2BF0A6B15361}"/>
                </a:ext>
              </a:extLst>
            </p:cNvPr>
            <p:cNvSpPr>
              <a:spLocks noChangeArrowheads="1"/>
            </p:cNvSpPr>
            <p:nvPr/>
          </p:nvSpPr>
          <p:spPr bwMode="auto">
            <a:xfrm>
              <a:off x="4624388" y="3003551"/>
              <a:ext cx="1130300" cy="59531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3" name="Rectangle 25">
              <a:extLst>
                <a:ext uri="{FF2B5EF4-FFF2-40B4-BE49-F238E27FC236}">
                  <a16:creationId xmlns:a16="http://schemas.microsoft.com/office/drawing/2014/main" id="{6139CFE2-889E-454D-9645-3329EBD42C4C}"/>
                </a:ext>
              </a:extLst>
            </p:cNvPr>
            <p:cNvSpPr>
              <a:spLocks noChangeArrowheads="1"/>
            </p:cNvSpPr>
            <p:nvPr/>
          </p:nvSpPr>
          <p:spPr bwMode="auto">
            <a:xfrm>
              <a:off x="5751513" y="3003551"/>
              <a:ext cx="2039938" cy="59531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4" name="Rectangle 26">
              <a:extLst>
                <a:ext uri="{FF2B5EF4-FFF2-40B4-BE49-F238E27FC236}">
                  <a16:creationId xmlns:a16="http://schemas.microsoft.com/office/drawing/2014/main" id="{4677A100-6536-4B1A-A846-2C2A8C90223F}"/>
                </a:ext>
              </a:extLst>
            </p:cNvPr>
            <p:cNvSpPr>
              <a:spLocks noChangeArrowheads="1"/>
            </p:cNvSpPr>
            <p:nvPr/>
          </p:nvSpPr>
          <p:spPr bwMode="auto">
            <a:xfrm>
              <a:off x="8785225" y="3208338"/>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5" name="Rectangle 27">
              <a:extLst>
                <a:ext uri="{FF2B5EF4-FFF2-40B4-BE49-F238E27FC236}">
                  <a16:creationId xmlns:a16="http://schemas.microsoft.com/office/drawing/2014/main" id="{56C97AC6-4A72-4D37-9634-B34BCC53B19F}"/>
                </a:ext>
              </a:extLst>
            </p:cNvPr>
            <p:cNvSpPr>
              <a:spLocks noChangeArrowheads="1"/>
            </p:cNvSpPr>
            <p:nvPr/>
          </p:nvSpPr>
          <p:spPr bwMode="auto">
            <a:xfrm>
              <a:off x="4411663" y="3208338"/>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6" name="Rectangle 28">
              <a:extLst>
                <a:ext uri="{FF2B5EF4-FFF2-40B4-BE49-F238E27FC236}">
                  <a16:creationId xmlns:a16="http://schemas.microsoft.com/office/drawing/2014/main" id="{863B7DBE-F95B-4D8B-9CB9-29ED56C91A8C}"/>
                </a:ext>
              </a:extLst>
            </p:cNvPr>
            <p:cNvSpPr>
              <a:spLocks noChangeArrowheads="1"/>
            </p:cNvSpPr>
            <p:nvPr/>
          </p:nvSpPr>
          <p:spPr bwMode="auto">
            <a:xfrm>
              <a:off x="4683125" y="3208338"/>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7" name="Rectangle 29">
              <a:extLst>
                <a:ext uri="{FF2B5EF4-FFF2-40B4-BE49-F238E27FC236}">
                  <a16:creationId xmlns:a16="http://schemas.microsoft.com/office/drawing/2014/main" id="{D804A047-900B-4621-B798-3C37EEADD0F5}"/>
                </a:ext>
              </a:extLst>
            </p:cNvPr>
            <p:cNvSpPr>
              <a:spLocks noChangeArrowheads="1"/>
            </p:cNvSpPr>
            <p:nvPr/>
          </p:nvSpPr>
          <p:spPr bwMode="auto">
            <a:xfrm>
              <a:off x="5029200" y="3208338"/>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8" name="Rectangle 30">
              <a:extLst>
                <a:ext uri="{FF2B5EF4-FFF2-40B4-BE49-F238E27FC236}">
                  <a16:creationId xmlns:a16="http://schemas.microsoft.com/office/drawing/2014/main" id="{F6F667B3-310C-4FEB-918A-358909E6D872}"/>
                </a:ext>
              </a:extLst>
            </p:cNvPr>
            <p:cNvSpPr>
              <a:spLocks noChangeArrowheads="1"/>
            </p:cNvSpPr>
            <p:nvPr/>
          </p:nvSpPr>
          <p:spPr bwMode="auto">
            <a:xfrm>
              <a:off x="6610350" y="3208338"/>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59%</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9" name="Rectangle 31">
              <a:extLst>
                <a:ext uri="{FF2B5EF4-FFF2-40B4-BE49-F238E27FC236}">
                  <a16:creationId xmlns:a16="http://schemas.microsoft.com/office/drawing/2014/main" id="{7BABA4C1-6CCB-4999-8D00-0A67F383F7A7}"/>
                </a:ext>
              </a:extLst>
            </p:cNvPr>
            <p:cNvSpPr>
              <a:spLocks noChangeArrowheads="1"/>
            </p:cNvSpPr>
            <p:nvPr/>
          </p:nvSpPr>
          <p:spPr bwMode="auto">
            <a:xfrm>
              <a:off x="7794625" y="3298826"/>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0" name="Rectangle 32">
              <a:extLst>
                <a:ext uri="{FF2B5EF4-FFF2-40B4-BE49-F238E27FC236}">
                  <a16:creationId xmlns:a16="http://schemas.microsoft.com/office/drawing/2014/main" id="{4B7B4495-35DC-4211-98FB-0C37B7AE699B}"/>
                </a:ext>
              </a:extLst>
            </p:cNvPr>
            <p:cNvSpPr>
              <a:spLocks noChangeArrowheads="1"/>
            </p:cNvSpPr>
            <p:nvPr/>
          </p:nvSpPr>
          <p:spPr bwMode="auto">
            <a:xfrm>
              <a:off x="7794625" y="3298826"/>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2" name="Rectangle 34">
              <a:extLst>
                <a:ext uri="{FF2B5EF4-FFF2-40B4-BE49-F238E27FC236}">
                  <a16:creationId xmlns:a16="http://schemas.microsoft.com/office/drawing/2014/main" id="{DDD65370-DC0E-4BA0-A540-9931CF760794}"/>
                </a:ext>
              </a:extLst>
            </p:cNvPr>
            <p:cNvSpPr>
              <a:spLocks noChangeArrowheads="1"/>
            </p:cNvSpPr>
            <p:nvPr/>
          </p:nvSpPr>
          <p:spPr bwMode="auto">
            <a:xfrm>
              <a:off x="8596313" y="3749676"/>
              <a:ext cx="180975" cy="5969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3" name="Rectangle 35">
              <a:extLst>
                <a:ext uri="{FF2B5EF4-FFF2-40B4-BE49-F238E27FC236}">
                  <a16:creationId xmlns:a16="http://schemas.microsoft.com/office/drawing/2014/main" id="{A6771BCB-B8FD-4D34-B0C9-0CB3970ADEE9}"/>
                </a:ext>
              </a:extLst>
            </p:cNvPr>
            <p:cNvSpPr>
              <a:spLocks noChangeArrowheads="1"/>
            </p:cNvSpPr>
            <p:nvPr/>
          </p:nvSpPr>
          <p:spPr bwMode="auto">
            <a:xfrm>
              <a:off x="4125913" y="3749676"/>
              <a:ext cx="95250" cy="596900"/>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4" name="Rectangle 36">
              <a:extLst>
                <a:ext uri="{FF2B5EF4-FFF2-40B4-BE49-F238E27FC236}">
                  <a16:creationId xmlns:a16="http://schemas.microsoft.com/office/drawing/2014/main" id="{F0E63A1F-DA24-4F85-ACEE-76D01CD1F7C8}"/>
                </a:ext>
              </a:extLst>
            </p:cNvPr>
            <p:cNvSpPr>
              <a:spLocks noChangeArrowheads="1"/>
            </p:cNvSpPr>
            <p:nvPr/>
          </p:nvSpPr>
          <p:spPr bwMode="auto">
            <a:xfrm>
              <a:off x="4216400" y="3749676"/>
              <a:ext cx="412750" cy="59690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5" name="Rectangle 37">
              <a:extLst>
                <a:ext uri="{FF2B5EF4-FFF2-40B4-BE49-F238E27FC236}">
                  <a16:creationId xmlns:a16="http://schemas.microsoft.com/office/drawing/2014/main" id="{731665FD-722D-4F9F-A901-0344D2EA13DD}"/>
                </a:ext>
              </a:extLst>
            </p:cNvPr>
            <p:cNvSpPr>
              <a:spLocks noChangeArrowheads="1"/>
            </p:cNvSpPr>
            <p:nvPr/>
          </p:nvSpPr>
          <p:spPr bwMode="auto">
            <a:xfrm>
              <a:off x="4624388" y="3749676"/>
              <a:ext cx="1889125" cy="596900"/>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6" name="Rectangle 38">
              <a:extLst>
                <a:ext uri="{FF2B5EF4-FFF2-40B4-BE49-F238E27FC236}">
                  <a16:creationId xmlns:a16="http://schemas.microsoft.com/office/drawing/2014/main" id="{9CCE71D0-5BF7-4A0A-8408-EA8D14107480}"/>
                </a:ext>
              </a:extLst>
            </p:cNvPr>
            <p:cNvSpPr>
              <a:spLocks noChangeArrowheads="1"/>
            </p:cNvSpPr>
            <p:nvPr/>
          </p:nvSpPr>
          <p:spPr bwMode="auto">
            <a:xfrm>
              <a:off x="6510338" y="3749676"/>
              <a:ext cx="895350" cy="596900"/>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7" name="Rectangle 39">
              <a:extLst>
                <a:ext uri="{FF2B5EF4-FFF2-40B4-BE49-F238E27FC236}">
                  <a16:creationId xmlns:a16="http://schemas.microsoft.com/office/drawing/2014/main" id="{C521239D-E82E-4AE0-A047-8E877B0A18CE}"/>
                </a:ext>
              </a:extLst>
            </p:cNvPr>
            <p:cNvSpPr>
              <a:spLocks noChangeArrowheads="1"/>
            </p:cNvSpPr>
            <p:nvPr/>
          </p:nvSpPr>
          <p:spPr bwMode="auto">
            <a:xfrm>
              <a:off x="8785225" y="3956051"/>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8" name="Rectangle 40">
              <a:extLst>
                <a:ext uri="{FF2B5EF4-FFF2-40B4-BE49-F238E27FC236}">
                  <a16:creationId xmlns:a16="http://schemas.microsoft.com/office/drawing/2014/main" id="{17677409-60D1-4808-8C90-06895C40E1DC}"/>
                </a:ext>
              </a:extLst>
            </p:cNvPr>
            <p:cNvSpPr>
              <a:spLocks noChangeArrowheads="1"/>
            </p:cNvSpPr>
            <p:nvPr/>
          </p:nvSpPr>
          <p:spPr bwMode="auto">
            <a:xfrm>
              <a:off x="4133850" y="3956051"/>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9" name="Rectangle 41">
              <a:extLst>
                <a:ext uri="{FF2B5EF4-FFF2-40B4-BE49-F238E27FC236}">
                  <a16:creationId xmlns:a16="http://schemas.microsoft.com/office/drawing/2014/main" id="{0D50B02D-725D-4AAD-820B-F20BA3570CBB}"/>
                </a:ext>
              </a:extLst>
            </p:cNvPr>
            <p:cNvSpPr>
              <a:spLocks noChangeArrowheads="1"/>
            </p:cNvSpPr>
            <p:nvPr/>
          </p:nvSpPr>
          <p:spPr bwMode="auto">
            <a:xfrm>
              <a:off x="4405313" y="3956051"/>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0" name="Rectangle 42">
              <a:extLst>
                <a:ext uri="{FF2B5EF4-FFF2-40B4-BE49-F238E27FC236}">
                  <a16:creationId xmlns:a16="http://schemas.microsoft.com/office/drawing/2014/main" id="{004ABA88-2D0A-4828-AA42-A38A9989059F}"/>
                </a:ext>
              </a:extLst>
            </p:cNvPr>
            <p:cNvSpPr>
              <a:spLocks noChangeArrowheads="1"/>
            </p:cNvSpPr>
            <p:nvPr/>
          </p:nvSpPr>
          <p:spPr bwMode="auto">
            <a:xfrm>
              <a:off x="5408614" y="3956051"/>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55%</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1" name="Rectangle 43">
              <a:extLst>
                <a:ext uri="{FF2B5EF4-FFF2-40B4-BE49-F238E27FC236}">
                  <a16:creationId xmlns:a16="http://schemas.microsoft.com/office/drawing/2014/main" id="{89E01211-AA5F-47F3-8C56-87E8E6566DAB}"/>
                </a:ext>
              </a:extLst>
            </p:cNvPr>
            <p:cNvSpPr>
              <a:spLocks noChangeArrowheads="1"/>
            </p:cNvSpPr>
            <p:nvPr/>
          </p:nvSpPr>
          <p:spPr bwMode="auto">
            <a:xfrm>
              <a:off x="6799263" y="3956051"/>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2" name="Rectangle 44">
              <a:extLst>
                <a:ext uri="{FF2B5EF4-FFF2-40B4-BE49-F238E27FC236}">
                  <a16:creationId xmlns:a16="http://schemas.microsoft.com/office/drawing/2014/main" id="{B6FB05E8-30FA-451C-84D4-382391806A59}"/>
                </a:ext>
              </a:extLst>
            </p:cNvPr>
            <p:cNvSpPr>
              <a:spLocks noChangeArrowheads="1"/>
            </p:cNvSpPr>
            <p:nvPr/>
          </p:nvSpPr>
          <p:spPr bwMode="auto">
            <a:xfrm>
              <a:off x="7408863" y="4046538"/>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3" name="Rectangle 45">
              <a:extLst>
                <a:ext uri="{FF2B5EF4-FFF2-40B4-BE49-F238E27FC236}">
                  <a16:creationId xmlns:a16="http://schemas.microsoft.com/office/drawing/2014/main" id="{07B33086-9279-4E46-B952-7809674253A0}"/>
                </a:ext>
              </a:extLst>
            </p:cNvPr>
            <p:cNvSpPr>
              <a:spLocks noChangeArrowheads="1"/>
            </p:cNvSpPr>
            <p:nvPr/>
          </p:nvSpPr>
          <p:spPr bwMode="auto">
            <a:xfrm>
              <a:off x="7408863" y="4046538"/>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6" name="Rectangle 48">
              <a:extLst>
                <a:ext uri="{FF2B5EF4-FFF2-40B4-BE49-F238E27FC236}">
                  <a16:creationId xmlns:a16="http://schemas.microsoft.com/office/drawing/2014/main" id="{96DF415E-F244-4327-A46C-B6A1D43D8D74}"/>
                </a:ext>
              </a:extLst>
            </p:cNvPr>
            <p:cNvSpPr>
              <a:spLocks noChangeArrowheads="1"/>
            </p:cNvSpPr>
            <p:nvPr/>
          </p:nvSpPr>
          <p:spPr bwMode="auto">
            <a:xfrm>
              <a:off x="8626475" y="4497388"/>
              <a:ext cx="150813" cy="592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7" name="Rectangle 49">
              <a:extLst>
                <a:ext uri="{FF2B5EF4-FFF2-40B4-BE49-F238E27FC236}">
                  <a16:creationId xmlns:a16="http://schemas.microsoft.com/office/drawing/2014/main" id="{0059DCE4-26B3-44F4-B6CD-3B557C0AF449}"/>
                </a:ext>
              </a:extLst>
            </p:cNvPr>
            <p:cNvSpPr>
              <a:spLocks noChangeArrowheads="1"/>
            </p:cNvSpPr>
            <p:nvPr/>
          </p:nvSpPr>
          <p:spPr bwMode="auto">
            <a:xfrm>
              <a:off x="2762250" y="4497388"/>
              <a:ext cx="657225" cy="59213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8" name="Rectangle 50">
              <a:extLst>
                <a:ext uri="{FF2B5EF4-FFF2-40B4-BE49-F238E27FC236}">
                  <a16:creationId xmlns:a16="http://schemas.microsoft.com/office/drawing/2014/main" id="{7EB5F0D6-F731-47EB-B9E0-71D6DAFEFC82}"/>
                </a:ext>
              </a:extLst>
            </p:cNvPr>
            <p:cNvSpPr>
              <a:spLocks noChangeArrowheads="1"/>
            </p:cNvSpPr>
            <p:nvPr/>
          </p:nvSpPr>
          <p:spPr bwMode="auto">
            <a:xfrm>
              <a:off x="3414713" y="4497388"/>
              <a:ext cx="1214438" cy="59213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9" name="Rectangle 51">
              <a:extLst>
                <a:ext uri="{FF2B5EF4-FFF2-40B4-BE49-F238E27FC236}">
                  <a16:creationId xmlns:a16="http://schemas.microsoft.com/office/drawing/2014/main" id="{4AF9AD53-18D4-49D0-891E-72A21D22550D}"/>
                </a:ext>
              </a:extLst>
            </p:cNvPr>
            <p:cNvSpPr>
              <a:spLocks noChangeArrowheads="1"/>
            </p:cNvSpPr>
            <p:nvPr/>
          </p:nvSpPr>
          <p:spPr bwMode="auto">
            <a:xfrm>
              <a:off x="4624388" y="4497388"/>
              <a:ext cx="1141413" cy="59213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0" name="Rectangle 52">
              <a:extLst>
                <a:ext uri="{FF2B5EF4-FFF2-40B4-BE49-F238E27FC236}">
                  <a16:creationId xmlns:a16="http://schemas.microsoft.com/office/drawing/2014/main" id="{35F4770A-599B-426C-878E-739E52D1A7BC}"/>
                </a:ext>
              </a:extLst>
            </p:cNvPr>
            <p:cNvSpPr>
              <a:spLocks noChangeArrowheads="1"/>
            </p:cNvSpPr>
            <p:nvPr/>
          </p:nvSpPr>
          <p:spPr bwMode="auto">
            <a:xfrm>
              <a:off x="5762625" y="4497388"/>
              <a:ext cx="306388" cy="59213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1" name="Rectangle 53">
              <a:extLst>
                <a:ext uri="{FF2B5EF4-FFF2-40B4-BE49-F238E27FC236}">
                  <a16:creationId xmlns:a16="http://schemas.microsoft.com/office/drawing/2014/main" id="{E70AF6A4-60FB-485D-AF79-31DB6A200866}"/>
                </a:ext>
              </a:extLst>
            </p:cNvPr>
            <p:cNvSpPr>
              <a:spLocks noChangeArrowheads="1"/>
            </p:cNvSpPr>
            <p:nvPr/>
          </p:nvSpPr>
          <p:spPr bwMode="auto">
            <a:xfrm>
              <a:off x="8785225" y="4703763"/>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2" name="Rectangle 54">
              <a:extLst>
                <a:ext uri="{FF2B5EF4-FFF2-40B4-BE49-F238E27FC236}">
                  <a16:creationId xmlns:a16="http://schemas.microsoft.com/office/drawing/2014/main" id="{FF58F300-CC09-4E46-9C6A-AEF38F42A014}"/>
                </a:ext>
              </a:extLst>
            </p:cNvPr>
            <p:cNvSpPr>
              <a:spLocks noChangeArrowheads="1"/>
            </p:cNvSpPr>
            <p:nvPr/>
          </p:nvSpPr>
          <p:spPr bwMode="auto">
            <a:xfrm>
              <a:off x="2932113" y="470376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19%</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3" name="Rectangle 55">
              <a:extLst>
                <a:ext uri="{FF2B5EF4-FFF2-40B4-BE49-F238E27FC236}">
                  <a16:creationId xmlns:a16="http://schemas.microsoft.com/office/drawing/2014/main" id="{CBE54A04-388D-407D-B716-DCD436465B85}"/>
                </a:ext>
              </a:extLst>
            </p:cNvPr>
            <p:cNvSpPr>
              <a:spLocks noChangeArrowheads="1"/>
            </p:cNvSpPr>
            <p:nvPr/>
          </p:nvSpPr>
          <p:spPr bwMode="auto">
            <a:xfrm>
              <a:off x="3862388" y="470376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35%</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4" name="Rectangle 56">
              <a:extLst>
                <a:ext uri="{FF2B5EF4-FFF2-40B4-BE49-F238E27FC236}">
                  <a16:creationId xmlns:a16="http://schemas.microsoft.com/office/drawing/2014/main" id="{854D805C-17E4-429F-A6E3-8070C51CBCD6}"/>
                </a:ext>
              </a:extLst>
            </p:cNvPr>
            <p:cNvSpPr>
              <a:spLocks noChangeArrowheads="1"/>
            </p:cNvSpPr>
            <p:nvPr/>
          </p:nvSpPr>
          <p:spPr bwMode="auto">
            <a:xfrm>
              <a:off x="5037138" y="470376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5" name="Rectangle 57">
              <a:extLst>
                <a:ext uri="{FF2B5EF4-FFF2-40B4-BE49-F238E27FC236}">
                  <a16:creationId xmlns:a16="http://schemas.microsoft.com/office/drawing/2014/main" id="{40AA9835-4C2F-443E-8E1F-4A50742482A5}"/>
                </a:ext>
              </a:extLst>
            </p:cNvPr>
            <p:cNvSpPr>
              <a:spLocks noChangeArrowheads="1"/>
            </p:cNvSpPr>
            <p:nvPr/>
          </p:nvSpPr>
          <p:spPr bwMode="auto">
            <a:xfrm>
              <a:off x="5799138" y="4703763"/>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9%</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6" name="Rectangle 58">
              <a:extLst>
                <a:ext uri="{FF2B5EF4-FFF2-40B4-BE49-F238E27FC236}">
                  <a16:creationId xmlns:a16="http://schemas.microsoft.com/office/drawing/2014/main" id="{C072B435-8AD8-4EC3-9403-70BE95F40070}"/>
                </a:ext>
              </a:extLst>
            </p:cNvPr>
            <p:cNvSpPr>
              <a:spLocks noChangeArrowheads="1"/>
            </p:cNvSpPr>
            <p:nvPr/>
          </p:nvSpPr>
          <p:spPr bwMode="auto">
            <a:xfrm>
              <a:off x="6072188" y="4794251"/>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7" name="Rectangle 59">
              <a:extLst>
                <a:ext uri="{FF2B5EF4-FFF2-40B4-BE49-F238E27FC236}">
                  <a16:creationId xmlns:a16="http://schemas.microsoft.com/office/drawing/2014/main" id="{9D5046AC-06B9-45A7-883E-596133BFAAA8}"/>
                </a:ext>
              </a:extLst>
            </p:cNvPr>
            <p:cNvSpPr>
              <a:spLocks noChangeArrowheads="1"/>
            </p:cNvSpPr>
            <p:nvPr/>
          </p:nvSpPr>
          <p:spPr bwMode="auto">
            <a:xfrm>
              <a:off x="6072188" y="4794251"/>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0" name="Rectangle 62">
              <a:extLst>
                <a:ext uri="{FF2B5EF4-FFF2-40B4-BE49-F238E27FC236}">
                  <a16:creationId xmlns:a16="http://schemas.microsoft.com/office/drawing/2014/main" id="{F7D7C114-1543-4CDE-8E7A-336C32F118E1}"/>
                </a:ext>
              </a:extLst>
            </p:cNvPr>
            <p:cNvSpPr>
              <a:spLocks noChangeArrowheads="1"/>
            </p:cNvSpPr>
            <p:nvPr/>
          </p:nvSpPr>
          <p:spPr bwMode="auto">
            <a:xfrm>
              <a:off x="8680450" y="5241926"/>
              <a:ext cx="96838"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1" name="Rectangle 63">
              <a:extLst>
                <a:ext uri="{FF2B5EF4-FFF2-40B4-BE49-F238E27FC236}">
                  <a16:creationId xmlns:a16="http://schemas.microsoft.com/office/drawing/2014/main" id="{FA462917-5401-47C5-853E-B0350B97D741}"/>
                </a:ext>
              </a:extLst>
            </p:cNvPr>
            <p:cNvSpPr>
              <a:spLocks noChangeArrowheads="1"/>
            </p:cNvSpPr>
            <p:nvPr/>
          </p:nvSpPr>
          <p:spPr bwMode="auto">
            <a:xfrm>
              <a:off x="2584450" y="5241926"/>
              <a:ext cx="419100" cy="59531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2" name="Rectangle 64">
              <a:extLst>
                <a:ext uri="{FF2B5EF4-FFF2-40B4-BE49-F238E27FC236}">
                  <a16:creationId xmlns:a16="http://schemas.microsoft.com/office/drawing/2014/main" id="{35B9926D-1D18-4CE3-BD05-66152E25EB20}"/>
                </a:ext>
              </a:extLst>
            </p:cNvPr>
            <p:cNvSpPr>
              <a:spLocks noChangeArrowheads="1"/>
            </p:cNvSpPr>
            <p:nvPr/>
          </p:nvSpPr>
          <p:spPr bwMode="auto">
            <a:xfrm>
              <a:off x="3000375" y="5241926"/>
              <a:ext cx="1628775" cy="59531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3" name="Rectangle 65">
              <a:extLst>
                <a:ext uri="{FF2B5EF4-FFF2-40B4-BE49-F238E27FC236}">
                  <a16:creationId xmlns:a16="http://schemas.microsoft.com/office/drawing/2014/main" id="{DCA3FA1E-8165-4BA1-BB4C-EFA0B5D7A3EA}"/>
                </a:ext>
              </a:extLst>
            </p:cNvPr>
            <p:cNvSpPr>
              <a:spLocks noChangeArrowheads="1"/>
            </p:cNvSpPr>
            <p:nvPr/>
          </p:nvSpPr>
          <p:spPr bwMode="auto">
            <a:xfrm>
              <a:off x="4624388" y="5241926"/>
              <a:ext cx="1090613" cy="59531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4" name="Rectangle 66">
              <a:extLst>
                <a:ext uri="{FF2B5EF4-FFF2-40B4-BE49-F238E27FC236}">
                  <a16:creationId xmlns:a16="http://schemas.microsoft.com/office/drawing/2014/main" id="{FEDB4C3B-CBB6-4969-A76F-B908613238F5}"/>
                </a:ext>
              </a:extLst>
            </p:cNvPr>
            <p:cNvSpPr>
              <a:spLocks noChangeArrowheads="1"/>
            </p:cNvSpPr>
            <p:nvPr/>
          </p:nvSpPr>
          <p:spPr bwMode="auto">
            <a:xfrm>
              <a:off x="5711825" y="5241926"/>
              <a:ext cx="234950" cy="59531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5" name="Rectangle 67">
              <a:extLst>
                <a:ext uri="{FF2B5EF4-FFF2-40B4-BE49-F238E27FC236}">
                  <a16:creationId xmlns:a16="http://schemas.microsoft.com/office/drawing/2014/main" id="{2AF5D2F5-9779-49BF-A635-4C2D6C24C87C}"/>
                </a:ext>
              </a:extLst>
            </p:cNvPr>
            <p:cNvSpPr>
              <a:spLocks noChangeArrowheads="1"/>
            </p:cNvSpPr>
            <p:nvPr/>
          </p:nvSpPr>
          <p:spPr bwMode="auto">
            <a:xfrm>
              <a:off x="8785225" y="5446713"/>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6" name="Rectangle 68">
              <a:extLst>
                <a:ext uri="{FF2B5EF4-FFF2-40B4-BE49-F238E27FC236}">
                  <a16:creationId xmlns:a16="http://schemas.microsoft.com/office/drawing/2014/main" id="{1639E33C-9625-46A8-A25C-D190D5E3AE64}"/>
                </a:ext>
              </a:extLst>
            </p:cNvPr>
            <p:cNvSpPr>
              <a:spLocks noChangeArrowheads="1"/>
            </p:cNvSpPr>
            <p:nvPr/>
          </p:nvSpPr>
          <p:spPr bwMode="auto">
            <a:xfrm>
              <a:off x="2635250" y="544671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7" name="Rectangle 69">
              <a:extLst>
                <a:ext uri="{FF2B5EF4-FFF2-40B4-BE49-F238E27FC236}">
                  <a16:creationId xmlns:a16="http://schemas.microsoft.com/office/drawing/2014/main" id="{316C04F4-2632-49AC-AE05-8BB9575506C0}"/>
                </a:ext>
              </a:extLst>
            </p:cNvPr>
            <p:cNvSpPr>
              <a:spLocks noChangeArrowheads="1"/>
            </p:cNvSpPr>
            <p:nvPr/>
          </p:nvSpPr>
          <p:spPr bwMode="auto">
            <a:xfrm>
              <a:off x="3652838" y="544671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8" name="Rectangle 70">
              <a:extLst>
                <a:ext uri="{FF2B5EF4-FFF2-40B4-BE49-F238E27FC236}">
                  <a16:creationId xmlns:a16="http://schemas.microsoft.com/office/drawing/2014/main" id="{F476C56C-4F71-4FC3-9776-BCB757201D88}"/>
                </a:ext>
              </a:extLst>
            </p:cNvPr>
            <p:cNvSpPr>
              <a:spLocks noChangeArrowheads="1"/>
            </p:cNvSpPr>
            <p:nvPr/>
          </p:nvSpPr>
          <p:spPr bwMode="auto">
            <a:xfrm>
              <a:off x="5011738" y="5446713"/>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9" name="Rectangle 71">
              <a:extLst>
                <a:ext uri="{FF2B5EF4-FFF2-40B4-BE49-F238E27FC236}">
                  <a16:creationId xmlns:a16="http://schemas.microsoft.com/office/drawing/2014/main" id="{74615C81-40DB-4877-9430-04E4A8E11DC2}"/>
                </a:ext>
              </a:extLst>
            </p:cNvPr>
            <p:cNvSpPr>
              <a:spLocks noChangeArrowheads="1"/>
            </p:cNvSpPr>
            <p:nvPr/>
          </p:nvSpPr>
          <p:spPr bwMode="auto">
            <a:xfrm>
              <a:off x="5711825" y="5446713"/>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0" name="Rectangle 72">
              <a:extLst>
                <a:ext uri="{FF2B5EF4-FFF2-40B4-BE49-F238E27FC236}">
                  <a16:creationId xmlns:a16="http://schemas.microsoft.com/office/drawing/2014/main" id="{38E6F628-8B71-4448-82C6-22E95F7BC5E7}"/>
                </a:ext>
              </a:extLst>
            </p:cNvPr>
            <p:cNvSpPr>
              <a:spLocks noChangeArrowheads="1"/>
            </p:cNvSpPr>
            <p:nvPr/>
          </p:nvSpPr>
          <p:spPr bwMode="auto">
            <a:xfrm>
              <a:off x="5983288" y="5537201"/>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1" name="Rectangle 73">
              <a:extLst>
                <a:ext uri="{FF2B5EF4-FFF2-40B4-BE49-F238E27FC236}">
                  <a16:creationId xmlns:a16="http://schemas.microsoft.com/office/drawing/2014/main" id="{64AB5F83-681C-4FA6-9092-8610BE59A107}"/>
                </a:ext>
              </a:extLst>
            </p:cNvPr>
            <p:cNvSpPr>
              <a:spLocks noChangeArrowheads="1"/>
            </p:cNvSpPr>
            <p:nvPr/>
          </p:nvSpPr>
          <p:spPr bwMode="auto">
            <a:xfrm>
              <a:off x="5983288" y="5537201"/>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4" name="Rectangle 76">
              <a:extLst>
                <a:ext uri="{FF2B5EF4-FFF2-40B4-BE49-F238E27FC236}">
                  <a16:creationId xmlns:a16="http://schemas.microsoft.com/office/drawing/2014/main" id="{67C3325D-1F30-4EAB-8CEE-4946E0D568EB}"/>
                </a:ext>
              </a:extLst>
            </p:cNvPr>
            <p:cNvSpPr>
              <a:spLocks noChangeArrowheads="1"/>
            </p:cNvSpPr>
            <p:nvPr/>
          </p:nvSpPr>
          <p:spPr bwMode="auto">
            <a:xfrm>
              <a:off x="8672513" y="5988051"/>
              <a:ext cx="104775" cy="595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5" name="Rectangle 77">
              <a:extLst>
                <a:ext uri="{FF2B5EF4-FFF2-40B4-BE49-F238E27FC236}">
                  <a16:creationId xmlns:a16="http://schemas.microsoft.com/office/drawing/2014/main" id="{9D2FAD3F-7ED2-49D0-9580-9344588F4721}"/>
                </a:ext>
              </a:extLst>
            </p:cNvPr>
            <p:cNvSpPr>
              <a:spLocks noChangeArrowheads="1"/>
            </p:cNvSpPr>
            <p:nvPr/>
          </p:nvSpPr>
          <p:spPr bwMode="auto">
            <a:xfrm>
              <a:off x="2493963" y="5988051"/>
              <a:ext cx="665163" cy="59531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6" name="Rectangle 78">
              <a:extLst>
                <a:ext uri="{FF2B5EF4-FFF2-40B4-BE49-F238E27FC236}">
                  <a16:creationId xmlns:a16="http://schemas.microsoft.com/office/drawing/2014/main" id="{B4EEB2D5-5DDE-4D4F-B812-66D746FBD24D}"/>
                </a:ext>
              </a:extLst>
            </p:cNvPr>
            <p:cNvSpPr>
              <a:spLocks noChangeArrowheads="1"/>
            </p:cNvSpPr>
            <p:nvPr/>
          </p:nvSpPr>
          <p:spPr bwMode="auto">
            <a:xfrm>
              <a:off x="3155950" y="5988051"/>
              <a:ext cx="1473200" cy="59531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7" name="Rectangle 79">
              <a:extLst>
                <a:ext uri="{FF2B5EF4-FFF2-40B4-BE49-F238E27FC236}">
                  <a16:creationId xmlns:a16="http://schemas.microsoft.com/office/drawing/2014/main" id="{E2CBE4D0-06A3-4C73-91F1-4EB901ECA27F}"/>
                </a:ext>
              </a:extLst>
            </p:cNvPr>
            <p:cNvSpPr>
              <a:spLocks noChangeArrowheads="1"/>
            </p:cNvSpPr>
            <p:nvPr/>
          </p:nvSpPr>
          <p:spPr bwMode="auto">
            <a:xfrm>
              <a:off x="4624388" y="5988051"/>
              <a:ext cx="931863" cy="59531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8" name="Rectangle 80">
              <a:extLst>
                <a:ext uri="{FF2B5EF4-FFF2-40B4-BE49-F238E27FC236}">
                  <a16:creationId xmlns:a16="http://schemas.microsoft.com/office/drawing/2014/main" id="{C9472169-716C-4AA0-860E-0F11596A5EDE}"/>
                </a:ext>
              </a:extLst>
            </p:cNvPr>
            <p:cNvSpPr>
              <a:spLocks noChangeArrowheads="1"/>
            </p:cNvSpPr>
            <p:nvPr/>
          </p:nvSpPr>
          <p:spPr bwMode="auto">
            <a:xfrm>
              <a:off x="5553075" y="5988051"/>
              <a:ext cx="295275" cy="59531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9" name="Rectangle 81">
              <a:extLst>
                <a:ext uri="{FF2B5EF4-FFF2-40B4-BE49-F238E27FC236}">
                  <a16:creationId xmlns:a16="http://schemas.microsoft.com/office/drawing/2014/main" id="{DE89BB87-120A-4286-8D15-AF95A79FBDAB}"/>
                </a:ext>
              </a:extLst>
            </p:cNvPr>
            <p:cNvSpPr>
              <a:spLocks noChangeArrowheads="1"/>
            </p:cNvSpPr>
            <p:nvPr/>
          </p:nvSpPr>
          <p:spPr bwMode="auto">
            <a:xfrm>
              <a:off x="8785225" y="6194426"/>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0" name="Rectangle 82">
              <a:extLst>
                <a:ext uri="{FF2B5EF4-FFF2-40B4-BE49-F238E27FC236}">
                  <a16:creationId xmlns:a16="http://schemas.microsoft.com/office/drawing/2014/main" id="{F4EBB428-64BF-4C13-9856-D3F5D5F35971}"/>
                </a:ext>
              </a:extLst>
            </p:cNvPr>
            <p:cNvSpPr>
              <a:spLocks noChangeArrowheads="1"/>
            </p:cNvSpPr>
            <p:nvPr/>
          </p:nvSpPr>
          <p:spPr bwMode="auto">
            <a:xfrm>
              <a:off x="2668588" y="6194426"/>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19%</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1" name="Rectangle 83">
              <a:extLst>
                <a:ext uri="{FF2B5EF4-FFF2-40B4-BE49-F238E27FC236}">
                  <a16:creationId xmlns:a16="http://schemas.microsoft.com/office/drawing/2014/main" id="{0A3A5687-F694-4193-AEF3-DF703CC4CCA3}"/>
                </a:ext>
              </a:extLst>
            </p:cNvPr>
            <p:cNvSpPr>
              <a:spLocks noChangeArrowheads="1"/>
            </p:cNvSpPr>
            <p:nvPr/>
          </p:nvSpPr>
          <p:spPr bwMode="auto">
            <a:xfrm>
              <a:off x="3733800" y="6194426"/>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2" name="Rectangle 84">
              <a:extLst>
                <a:ext uri="{FF2B5EF4-FFF2-40B4-BE49-F238E27FC236}">
                  <a16:creationId xmlns:a16="http://schemas.microsoft.com/office/drawing/2014/main" id="{F003D3A6-743F-4ED4-A86B-38CA0835A0BE}"/>
                </a:ext>
              </a:extLst>
            </p:cNvPr>
            <p:cNvSpPr>
              <a:spLocks noChangeArrowheads="1"/>
            </p:cNvSpPr>
            <p:nvPr/>
          </p:nvSpPr>
          <p:spPr bwMode="auto">
            <a:xfrm>
              <a:off x="4932363" y="6194426"/>
              <a:ext cx="4416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3" name="Rectangle 85">
              <a:extLst>
                <a:ext uri="{FF2B5EF4-FFF2-40B4-BE49-F238E27FC236}">
                  <a16:creationId xmlns:a16="http://schemas.microsoft.com/office/drawing/2014/main" id="{9016ECEA-0A94-44C0-A7DF-392D3C5CD72C}"/>
                </a:ext>
              </a:extLst>
            </p:cNvPr>
            <p:cNvSpPr>
              <a:spLocks noChangeArrowheads="1"/>
            </p:cNvSpPr>
            <p:nvPr/>
          </p:nvSpPr>
          <p:spPr bwMode="auto">
            <a:xfrm>
              <a:off x="5584825" y="6194426"/>
              <a:ext cx="319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8%</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4" name="Rectangle 86">
              <a:extLst>
                <a:ext uri="{FF2B5EF4-FFF2-40B4-BE49-F238E27FC236}">
                  <a16:creationId xmlns:a16="http://schemas.microsoft.com/office/drawing/2014/main" id="{D3A9D947-36B6-44E8-BBE7-B70DD75D6E07}"/>
                </a:ext>
              </a:extLst>
            </p:cNvPr>
            <p:cNvSpPr>
              <a:spLocks noChangeArrowheads="1"/>
            </p:cNvSpPr>
            <p:nvPr/>
          </p:nvSpPr>
          <p:spPr bwMode="auto">
            <a:xfrm>
              <a:off x="5856288" y="62849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5" name="Rectangle 87">
              <a:extLst>
                <a:ext uri="{FF2B5EF4-FFF2-40B4-BE49-F238E27FC236}">
                  <a16:creationId xmlns:a16="http://schemas.microsoft.com/office/drawing/2014/main" id="{00C8BABC-DC0A-4BE9-87D1-220A725A1BBF}"/>
                </a:ext>
              </a:extLst>
            </p:cNvPr>
            <p:cNvSpPr>
              <a:spLocks noChangeArrowheads="1"/>
            </p:cNvSpPr>
            <p:nvPr/>
          </p:nvSpPr>
          <p:spPr bwMode="auto">
            <a:xfrm>
              <a:off x="5856288" y="6284913"/>
              <a:ext cx="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6" name="Line 88">
              <a:extLst>
                <a:ext uri="{FF2B5EF4-FFF2-40B4-BE49-F238E27FC236}">
                  <a16:creationId xmlns:a16="http://schemas.microsoft.com/office/drawing/2014/main" id="{4BD908D0-FC3C-4172-B923-8453A70E78A1}"/>
                </a:ext>
              </a:extLst>
            </p:cNvPr>
            <p:cNvSpPr>
              <a:spLocks noChangeShapeType="1"/>
            </p:cNvSpPr>
            <p:nvPr/>
          </p:nvSpPr>
          <p:spPr bwMode="auto">
            <a:xfrm>
              <a:off x="4624388" y="2176463"/>
              <a:ext cx="0" cy="44799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dirty="0"/>
            </a:p>
          </p:txBody>
        </p:sp>
      </p:grpSp>
      <p:sp>
        <p:nvSpPr>
          <p:cNvPr id="107" name="Rectangle 89">
            <a:extLst>
              <a:ext uri="{FF2B5EF4-FFF2-40B4-BE49-F238E27FC236}">
                <a16:creationId xmlns:a16="http://schemas.microsoft.com/office/drawing/2014/main" id="{D39667CE-E890-4E05-B9C6-ECE40999FB55}"/>
              </a:ext>
            </a:extLst>
          </p:cNvPr>
          <p:cNvSpPr>
            <a:spLocks noChangeArrowheads="1"/>
          </p:cNvSpPr>
          <p:nvPr/>
        </p:nvSpPr>
        <p:spPr bwMode="auto">
          <a:xfrm>
            <a:off x="241300" y="2176463"/>
            <a:ext cx="91821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1" name="Rectangle 93">
            <a:extLst>
              <a:ext uri="{FF2B5EF4-FFF2-40B4-BE49-F238E27FC236}">
                <a16:creationId xmlns:a16="http://schemas.microsoft.com/office/drawing/2014/main" id="{201DE242-1B09-4910-B11A-B218DC46D895}"/>
              </a:ext>
            </a:extLst>
          </p:cNvPr>
          <p:cNvSpPr>
            <a:spLocks noChangeArrowheads="1"/>
          </p:cNvSpPr>
          <p:nvPr/>
        </p:nvSpPr>
        <p:spPr bwMode="auto">
          <a:xfrm>
            <a:off x="9712325" y="2192338"/>
            <a:ext cx="66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2" name="Rectangle 94">
            <a:extLst>
              <a:ext uri="{FF2B5EF4-FFF2-40B4-BE49-F238E27FC236}">
                <a16:creationId xmlns:a16="http://schemas.microsoft.com/office/drawing/2014/main" id="{2CE9DC6C-ADD1-41A4-8919-A7B7721561F0}"/>
              </a:ext>
            </a:extLst>
          </p:cNvPr>
          <p:cNvSpPr>
            <a:spLocks noChangeArrowheads="1"/>
          </p:cNvSpPr>
          <p:nvPr/>
        </p:nvSpPr>
        <p:spPr bwMode="auto">
          <a:xfrm>
            <a:off x="9898063" y="2466976"/>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97%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3" name="Rectangle 95">
            <a:extLst>
              <a:ext uri="{FF2B5EF4-FFF2-40B4-BE49-F238E27FC236}">
                <a16:creationId xmlns:a16="http://schemas.microsoft.com/office/drawing/2014/main" id="{F3829095-FDDE-48C3-8263-177D685BB9D1}"/>
              </a:ext>
            </a:extLst>
          </p:cNvPr>
          <p:cNvSpPr>
            <a:spLocks noChangeArrowheads="1"/>
          </p:cNvSpPr>
          <p:nvPr/>
        </p:nvSpPr>
        <p:spPr bwMode="auto">
          <a:xfrm>
            <a:off x="9712325" y="2936876"/>
            <a:ext cx="660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4" name="Rectangle 96">
            <a:extLst>
              <a:ext uri="{FF2B5EF4-FFF2-40B4-BE49-F238E27FC236}">
                <a16:creationId xmlns:a16="http://schemas.microsoft.com/office/drawing/2014/main" id="{9900728B-C596-4678-A2D4-604AC6B9292F}"/>
              </a:ext>
            </a:extLst>
          </p:cNvPr>
          <p:cNvSpPr>
            <a:spLocks noChangeArrowheads="1"/>
          </p:cNvSpPr>
          <p:nvPr/>
        </p:nvSpPr>
        <p:spPr bwMode="auto">
          <a:xfrm>
            <a:off x="9898063" y="3214688"/>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91%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5" name="Rectangle 97">
            <a:extLst>
              <a:ext uri="{FF2B5EF4-FFF2-40B4-BE49-F238E27FC236}">
                <a16:creationId xmlns:a16="http://schemas.microsoft.com/office/drawing/2014/main" id="{27819093-EBAE-4ECD-A3FB-7165BF2D113B}"/>
              </a:ext>
            </a:extLst>
          </p:cNvPr>
          <p:cNvSpPr>
            <a:spLocks noChangeArrowheads="1"/>
          </p:cNvSpPr>
          <p:nvPr/>
        </p:nvSpPr>
        <p:spPr bwMode="auto">
          <a:xfrm>
            <a:off x="9712325" y="3683001"/>
            <a:ext cx="660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6" name="Rectangle 98">
            <a:extLst>
              <a:ext uri="{FF2B5EF4-FFF2-40B4-BE49-F238E27FC236}">
                <a16:creationId xmlns:a16="http://schemas.microsoft.com/office/drawing/2014/main" id="{30F13CC2-B480-4B74-A91C-86CEB71BF15B}"/>
              </a:ext>
            </a:extLst>
          </p:cNvPr>
          <p:cNvSpPr>
            <a:spLocks noChangeArrowheads="1"/>
          </p:cNvSpPr>
          <p:nvPr/>
        </p:nvSpPr>
        <p:spPr bwMode="auto">
          <a:xfrm>
            <a:off x="9898063" y="3957638"/>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80%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7" name="Rectangle 99">
            <a:extLst>
              <a:ext uri="{FF2B5EF4-FFF2-40B4-BE49-F238E27FC236}">
                <a16:creationId xmlns:a16="http://schemas.microsoft.com/office/drawing/2014/main" id="{CB4F25EB-6875-4080-98A2-EC0E91AA6D4E}"/>
              </a:ext>
            </a:extLst>
          </p:cNvPr>
          <p:cNvSpPr>
            <a:spLocks noChangeArrowheads="1"/>
          </p:cNvSpPr>
          <p:nvPr/>
        </p:nvSpPr>
        <p:spPr bwMode="auto">
          <a:xfrm>
            <a:off x="9712325" y="4427538"/>
            <a:ext cx="660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8" name="Rectangle 100">
            <a:extLst>
              <a:ext uri="{FF2B5EF4-FFF2-40B4-BE49-F238E27FC236}">
                <a16:creationId xmlns:a16="http://schemas.microsoft.com/office/drawing/2014/main" id="{74296F5F-63A3-40BA-9CDC-7EE656C0DA5E}"/>
              </a:ext>
            </a:extLst>
          </p:cNvPr>
          <p:cNvSpPr>
            <a:spLocks noChangeArrowheads="1"/>
          </p:cNvSpPr>
          <p:nvPr/>
        </p:nvSpPr>
        <p:spPr bwMode="auto">
          <a:xfrm>
            <a:off x="9898063" y="4705351"/>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42%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9" name="Rectangle 101">
            <a:extLst>
              <a:ext uri="{FF2B5EF4-FFF2-40B4-BE49-F238E27FC236}">
                <a16:creationId xmlns:a16="http://schemas.microsoft.com/office/drawing/2014/main" id="{E7ED31EC-E680-49A0-9128-244B7495082F}"/>
              </a:ext>
            </a:extLst>
          </p:cNvPr>
          <p:cNvSpPr>
            <a:spLocks noChangeArrowheads="1"/>
          </p:cNvSpPr>
          <p:nvPr/>
        </p:nvSpPr>
        <p:spPr bwMode="auto">
          <a:xfrm>
            <a:off x="9712325" y="5175251"/>
            <a:ext cx="66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0" name="Rectangle 102">
            <a:extLst>
              <a:ext uri="{FF2B5EF4-FFF2-40B4-BE49-F238E27FC236}">
                <a16:creationId xmlns:a16="http://schemas.microsoft.com/office/drawing/2014/main" id="{CD3D0DCB-49F0-4519-8097-AA94D2BA4D42}"/>
              </a:ext>
            </a:extLst>
          </p:cNvPr>
          <p:cNvSpPr>
            <a:spLocks noChangeArrowheads="1"/>
          </p:cNvSpPr>
          <p:nvPr/>
        </p:nvSpPr>
        <p:spPr bwMode="auto">
          <a:xfrm>
            <a:off x="9898063" y="5448301"/>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38%</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1" name="Rectangle 103">
            <a:extLst>
              <a:ext uri="{FF2B5EF4-FFF2-40B4-BE49-F238E27FC236}">
                <a16:creationId xmlns:a16="http://schemas.microsoft.com/office/drawing/2014/main" id="{07850767-63DF-4380-A515-C969B2657854}"/>
              </a:ext>
            </a:extLst>
          </p:cNvPr>
          <p:cNvSpPr>
            <a:spLocks noChangeArrowheads="1"/>
          </p:cNvSpPr>
          <p:nvPr/>
        </p:nvSpPr>
        <p:spPr bwMode="auto">
          <a:xfrm>
            <a:off x="9712325" y="5918201"/>
            <a:ext cx="66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2" name="Rectangle 104">
            <a:extLst>
              <a:ext uri="{FF2B5EF4-FFF2-40B4-BE49-F238E27FC236}">
                <a16:creationId xmlns:a16="http://schemas.microsoft.com/office/drawing/2014/main" id="{63B09B6C-7729-4617-840E-E9C9A93699A9}"/>
              </a:ext>
            </a:extLst>
          </p:cNvPr>
          <p:cNvSpPr>
            <a:spLocks noChangeArrowheads="1"/>
          </p:cNvSpPr>
          <p:nvPr/>
        </p:nvSpPr>
        <p:spPr bwMode="auto">
          <a:xfrm>
            <a:off x="9898063" y="6192838"/>
            <a:ext cx="3921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80FF"/>
                </a:solidFill>
                <a:effectLst/>
                <a:latin typeface="Trebuchet MS" panose="020B0603020202020204" pitchFamily="34" charset="0"/>
              </a:rPr>
              <a:t>35%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750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15EF0FC-0D89-4DEA-99A3-15CCB762F493}"/>
              </a:ext>
            </a:extLst>
          </p:cNvPr>
          <p:cNvSpPr>
            <a:spLocks noGrp="1"/>
          </p:cNvSpPr>
          <p:nvPr>
            <p:ph type="sldNum" sz="quarter" idx="12"/>
          </p:nvPr>
        </p:nvSpPr>
        <p:spPr>
          <a:xfrm>
            <a:off x="7957492" y="7006702"/>
            <a:ext cx="2405659" cy="402482"/>
          </a:xfrm>
        </p:spPr>
        <p:txBody>
          <a:bodyPr/>
          <a:lstStyle/>
          <a:p>
            <a:fld id="{0FC276E7-6A46-4AE4-AB25-A1D9C17034B0}" type="slidenum">
              <a:rPr lang="fr-FR" smtClean="0"/>
              <a:t>17</a:t>
            </a:fld>
            <a:endParaRPr lang="fr-FR" dirty="0"/>
          </a:p>
        </p:txBody>
      </p:sp>
      <p:sp>
        <p:nvSpPr>
          <p:cNvPr id="5" name="ZoneTexte 4">
            <a:extLst>
              <a:ext uri="{FF2B5EF4-FFF2-40B4-BE49-F238E27FC236}">
                <a16:creationId xmlns:a16="http://schemas.microsoft.com/office/drawing/2014/main" id="{E592C4AE-A65C-4D1B-8CA3-AD813C219C6A}"/>
              </a:ext>
            </a:extLst>
          </p:cNvPr>
          <p:cNvSpPr txBox="1"/>
          <p:nvPr/>
        </p:nvSpPr>
        <p:spPr>
          <a:xfrm>
            <a:off x="0" y="2041175"/>
            <a:ext cx="1898868" cy="1477328"/>
          </a:xfrm>
          <a:prstGeom prst="rect">
            <a:avLst/>
          </a:prstGeom>
          <a:noFill/>
        </p:spPr>
        <p:txBody>
          <a:bodyPr wrap="square" rtlCol="0">
            <a:spAutoFit/>
          </a:bodyPr>
          <a:lstStyle/>
          <a:p>
            <a:r>
              <a:rPr lang="fr-FR" dirty="0"/>
              <a:t>Ce sur quoi « je m’investis d’abord » pour répondre à l’appel de l’évangile</a:t>
            </a:r>
          </a:p>
        </p:txBody>
      </p:sp>
      <p:sp>
        <p:nvSpPr>
          <p:cNvPr id="6" name="ZoneTexte 5">
            <a:extLst>
              <a:ext uri="{FF2B5EF4-FFF2-40B4-BE49-F238E27FC236}">
                <a16:creationId xmlns:a16="http://schemas.microsoft.com/office/drawing/2014/main" id="{F92D524C-CF95-4A1B-A86A-E8307D390712}"/>
              </a:ext>
            </a:extLst>
          </p:cNvPr>
          <p:cNvSpPr txBox="1"/>
          <p:nvPr/>
        </p:nvSpPr>
        <p:spPr>
          <a:xfrm>
            <a:off x="7285975" y="6888776"/>
            <a:ext cx="3012978" cy="646331"/>
          </a:xfrm>
          <a:prstGeom prst="rect">
            <a:avLst/>
          </a:prstGeom>
          <a:noFill/>
          <a:ln w="28575">
            <a:noFill/>
          </a:ln>
        </p:spPr>
        <p:txBody>
          <a:bodyPr wrap="square" rtlCol="0">
            <a:spAutoFit/>
          </a:bodyPr>
          <a:lstStyle/>
          <a:p>
            <a:r>
              <a:rPr lang="fr-FR" dirty="0"/>
              <a:t>Ce sur quoi « j’aimerais m’investir davantage »</a:t>
            </a:r>
          </a:p>
        </p:txBody>
      </p:sp>
      <p:sp>
        <p:nvSpPr>
          <p:cNvPr id="7" name="ZoneTexte 6">
            <a:extLst>
              <a:ext uri="{FF2B5EF4-FFF2-40B4-BE49-F238E27FC236}">
                <a16:creationId xmlns:a16="http://schemas.microsoft.com/office/drawing/2014/main" id="{B16EA08B-02A1-40C9-AB3A-1E879D492E1B}"/>
              </a:ext>
            </a:extLst>
          </p:cNvPr>
          <p:cNvSpPr txBox="1"/>
          <p:nvPr/>
        </p:nvSpPr>
        <p:spPr>
          <a:xfrm>
            <a:off x="7321873" y="2132843"/>
            <a:ext cx="2216362" cy="646331"/>
          </a:xfrm>
          <a:prstGeom prst="rect">
            <a:avLst/>
          </a:prstGeom>
          <a:noFill/>
        </p:spPr>
        <p:txBody>
          <a:bodyPr wrap="square" rtlCol="0">
            <a:spAutoFit/>
          </a:bodyPr>
          <a:lstStyle/>
          <a:p>
            <a:r>
              <a:rPr lang="fr-FR" dirty="0"/>
              <a:t>Vivre fraternellement où je suis</a:t>
            </a:r>
          </a:p>
        </p:txBody>
      </p:sp>
      <p:sp>
        <p:nvSpPr>
          <p:cNvPr id="8" name="ZoneTexte 7">
            <a:extLst>
              <a:ext uri="{FF2B5EF4-FFF2-40B4-BE49-F238E27FC236}">
                <a16:creationId xmlns:a16="http://schemas.microsoft.com/office/drawing/2014/main" id="{4FA90CC2-B723-4D88-9B86-4ACC712AFD4A}"/>
              </a:ext>
            </a:extLst>
          </p:cNvPr>
          <p:cNvSpPr txBox="1"/>
          <p:nvPr/>
        </p:nvSpPr>
        <p:spPr>
          <a:xfrm>
            <a:off x="2704765" y="2341415"/>
            <a:ext cx="2856850" cy="369332"/>
          </a:xfrm>
          <a:prstGeom prst="rect">
            <a:avLst/>
          </a:prstGeom>
          <a:noFill/>
        </p:spPr>
        <p:txBody>
          <a:bodyPr wrap="square" rtlCol="0">
            <a:spAutoFit/>
          </a:bodyPr>
          <a:lstStyle/>
          <a:p>
            <a:r>
              <a:rPr lang="fr-FR" dirty="0"/>
              <a:t>Construire une famille</a:t>
            </a:r>
          </a:p>
        </p:txBody>
      </p:sp>
      <p:sp>
        <p:nvSpPr>
          <p:cNvPr id="9" name="ZoneTexte 8">
            <a:extLst>
              <a:ext uri="{FF2B5EF4-FFF2-40B4-BE49-F238E27FC236}">
                <a16:creationId xmlns:a16="http://schemas.microsoft.com/office/drawing/2014/main" id="{F26A060E-08B1-41CE-B51C-22281BA46E73}"/>
              </a:ext>
            </a:extLst>
          </p:cNvPr>
          <p:cNvSpPr txBox="1"/>
          <p:nvPr/>
        </p:nvSpPr>
        <p:spPr>
          <a:xfrm>
            <a:off x="4566491" y="2928969"/>
            <a:ext cx="2216362" cy="646331"/>
          </a:xfrm>
          <a:prstGeom prst="rect">
            <a:avLst/>
          </a:prstGeom>
          <a:noFill/>
        </p:spPr>
        <p:txBody>
          <a:bodyPr wrap="square" rtlCol="0">
            <a:spAutoFit/>
          </a:bodyPr>
          <a:lstStyle/>
          <a:p>
            <a:r>
              <a:rPr lang="fr-FR" dirty="0"/>
              <a:t>Développer mon entreprise</a:t>
            </a:r>
          </a:p>
        </p:txBody>
      </p:sp>
      <p:sp>
        <p:nvSpPr>
          <p:cNvPr id="10" name="ZoneTexte 9">
            <a:extLst>
              <a:ext uri="{FF2B5EF4-FFF2-40B4-BE49-F238E27FC236}">
                <a16:creationId xmlns:a16="http://schemas.microsoft.com/office/drawing/2014/main" id="{03ABEFFF-FE83-4AF9-8197-56E5FF57A509}"/>
              </a:ext>
            </a:extLst>
          </p:cNvPr>
          <p:cNvSpPr txBox="1"/>
          <p:nvPr/>
        </p:nvSpPr>
        <p:spPr>
          <a:xfrm>
            <a:off x="5401504" y="4226592"/>
            <a:ext cx="2216362" cy="646331"/>
          </a:xfrm>
          <a:prstGeom prst="rect">
            <a:avLst/>
          </a:prstGeom>
          <a:noFill/>
        </p:spPr>
        <p:txBody>
          <a:bodyPr wrap="square" rtlCol="0">
            <a:spAutoFit/>
          </a:bodyPr>
          <a:lstStyle/>
          <a:p>
            <a:r>
              <a:rPr lang="fr-FR" dirty="0"/>
              <a:t>M’engager au service de la chose publique</a:t>
            </a:r>
          </a:p>
        </p:txBody>
      </p:sp>
      <p:sp>
        <p:nvSpPr>
          <p:cNvPr id="11" name="ZoneTexte 10">
            <a:extLst>
              <a:ext uri="{FF2B5EF4-FFF2-40B4-BE49-F238E27FC236}">
                <a16:creationId xmlns:a16="http://schemas.microsoft.com/office/drawing/2014/main" id="{456A575C-BD6D-4961-BCE4-8B72F50527CE}"/>
              </a:ext>
            </a:extLst>
          </p:cNvPr>
          <p:cNvSpPr txBox="1"/>
          <p:nvPr/>
        </p:nvSpPr>
        <p:spPr>
          <a:xfrm>
            <a:off x="3018143" y="4913693"/>
            <a:ext cx="2543969" cy="646331"/>
          </a:xfrm>
          <a:prstGeom prst="rect">
            <a:avLst/>
          </a:prstGeom>
          <a:noFill/>
        </p:spPr>
        <p:txBody>
          <a:bodyPr wrap="square" rtlCol="0">
            <a:spAutoFit/>
          </a:bodyPr>
          <a:lstStyle/>
          <a:p>
            <a:r>
              <a:rPr lang="fr-FR" dirty="0"/>
              <a:t>Participer à des œuvres d’évangélisation</a:t>
            </a:r>
          </a:p>
        </p:txBody>
      </p:sp>
      <p:sp>
        <p:nvSpPr>
          <p:cNvPr id="12" name="ZoneTexte 11">
            <a:extLst>
              <a:ext uri="{FF2B5EF4-FFF2-40B4-BE49-F238E27FC236}">
                <a16:creationId xmlns:a16="http://schemas.microsoft.com/office/drawing/2014/main" id="{BE9361F7-A97B-44C0-99E2-E72347CE5842}"/>
              </a:ext>
            </a:extLst>
          </p:cNvPr>
          <p:cNvSpPr txBox="1"/>
          <p:nvPr/>
        </p:nvSpPr>
        <p:spPr>
          <a:xfrm>
            <a:off x="6731307" y="5396060"/>
            <a:ext cx="2216362" cy="646331"/>
          </a:xfrm>
          <a:prstGeom prst="rect">
            <a:avLst/>
          </a:prstGeom>
          <a:noFill/>
        </p:spPr>
        <p:txBody>
          <a:bodyPr wrap="square" rtlCol="0">
            <a:spAutoFit/>
          </a:bodyPr>
          <a:lstStyle/>
          <a:p>
            <a:r>
              <a:rPr lang="fr-FR" dirty="0"/>
              <a:t>M’engager au service des plus démunis</a:t>
            </a:r>
          </a:p>
        </p:txBody>
      </p:sp>
      <p:sp>
        <p:nvSpPr>
          <p:cNvPr id="16" name="Ellipse 15">
            <a:extLst>
              <a:ext uri="{FF2B5EF4-FFF2-40B4-BE49-F238E27FC236}">
                <a16:creationId xmlns:a16="http://schemas.microsoft.com/office/drawing/2014/main" id="{378C35E6-194F-4ECB-8654-9EFCDDC8C775}"/>
              </a:ext>
            </a:extLst>
          </p:cNvPr>
          <p:cNvSpPr/>
          <p:nvPr/>
        </p:nvSpPr>
        <p:spPr>
          <a:xfrm>
            <a:off x="4737649" y="230607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08E105C7-E211-448C-8D34-DAA379F27ADB}"/>
              </a:ext>
            </a:extLst>
          </p:cNvPr>
          <p:cNvSpPr/>
          <p:nvPr/>
        </p:nvSpPr>
        <p:spPr>
          <a:xfrm>
            <a:off x="5063352" y="5306812"/>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9CBF73C1-3929-4219-BD03-40FDC1C08220}"/>
              </a:ext>
            </a:extLst>
          </p:cNvPr>
          <p:cNvSpPr/>
          <p:nvPr/>
        </p:nvSpPr>
        <p:spPr>
          <a:xfrm>
            <a:off x="8141147" y="523685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Ellipse 18">
            <a:extLst>
              <a:ext uri="{FF2B5EF4-FFF2-40B4-BE49-F238E27FC236}">
                <a16:creationId xmlns:a16="http://schemas.microsoft.com/office/drawing/2014/main" id="{ACAEC8BC-97B3-4E52-8CC0-E53130A897B4}"/>
              </a:ext>
            </a:extLst>
          </p:cNvPr>
          <p:cNvSpPr/>
          <p:nvPr/>
        </p:nvSpPr>
        <p:spPr>
          <a:xfrm>
            <a:off x="6401685" y="496135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a:extLst>
              <a:ext uri="{FF2B5EF4-FFF2-40B4-BE49-F238E27FC236}">
                <a16:creationId xmlns:a16="http://schemas.microsoft.com/office/drawing/2014/main" id="{2A56ABE1-373B-4018-AF6C-4453C206B523}"/>
              </a:ext>
            </a:extLst>
          </p:cNvPr>
          <p:cNvSpPr/>
          <p:nvPr/>
        </p:nvSpPr>
        <p:spPr>
          <a:xfrm>
            <a:off x="5674672" y="281045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a:extLst>
              <a:ext uri="{FF2B5EF4-FFF2-40B4-BE49-F238E27FC236}">
                <a16:creationId xmlns:a16="http://schemas.microsoft.com/office/drawing/2014/main" id="{84272E54-A95F-46B0-95B0-FF30E2F47CD7}"/>
              </a:ext>
            </a:extLst>
          </p:cNvPr>
          <p:cNvSpPr/>
          <p:nvPr/>
        </p:nvSpPr>
        <p:spPr>
          <a:xfrm>
            <a:off x="7731488" y="1963641"/>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 name="Connecteur droit avec flèche 23">
            <a:extLst>
              <a:ext uri="{FF2B5EF4-FFF2-40B4-BE49-F238E27FC236}">
                <a16:creationId xmlns:a16="http://schemas.microsoft.com/office/drawing/2014/main" id="{AA5BDF30-F85A-4FA0-949D-15A1948E9EC1}"/>
              </a:ext>
            </a:extLst>
          </p:cNvPr>
          <p:cNvCxnSpPr>
            <a:cxnSpLocks/>
          </p:cNvCxnSpPr>
          <p:nvPr/>
        </p:nvCxnSpPr>
        <p:spPr>
          <a:xfrm>
            <a:off x="1898868" y="6867756"/>
            <a:ext cx="8136440" cy="10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F50DD787-F6AA-4998-A2A2-7AA21BA7EFBF}"/>
              </a:ext>
            </a:extLst>
          </p:cNvPr>
          <p:cNvCxnSpPr>
            <a:cxnSpLocks/>
          </p:cNvCxnSpPr>
          <p:nvPr/>
        </p:nvCxnSpPr>
        <p:spPr>
          <a:xfrm flipV="1">
            <a:off x="1898868" y="1320800"/>
            <a:ext cx="0" cy="553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F9EFF289-0EDD-409E-945D-1542B3DA9340}"/>
              </a:ext>
            </a:extLst>
          </p:cNvPr>
          <p:cNvSpPr txBox="1"/>
          <p:nvPr/>
        </p:nvSpPr>
        <p:spPr>
          <a:xfrm>
            <a:off x="1932380" y="1565751"/>
            <a:ext cx="789233" cy="338554"/>
          </a:xfrm>
          <a:prstGeom prst="rect">
            <a:avLst/>
          </a:prstGeom>
          <a:noFill/>
        </p:spPr>
        <p:txBody>
          <a:bodyPr wrap="square" rtlCol="0">
            <a:spAutoFit/>
          </a:bodyPr>
          <a:lstStyle/>
          <a:p>
            <a:r>
              <a:rPr lang="fr-FR" sz="1600" dirty="0"/>
              <a:t>100%</a:t>
            </a:r>
          </a:p>
        </p:txBody>
      </p:sp>
      <p:sp>
        <p:nvSpPr>
          <p:cNvPr id="29" name="ZoneTexte 28">
            <a:extLst>
              <a:ext uri="{FF2B5EF4-FFF2-40B4-BE49-F238E27FC236}">
                <a16:creationId xmlns:a16="http://schemas.microsoft.com/office/drawing/2014/main" id="{23D9CDE2-9F42-4F73-BA4F-DDD66724676F}"/>
              </a:ext>
            </a:extLst>
          </p:cNvPr>
          <p:cNvSpPr txBox="1"/>
          <p:nvPr/>
        </p:nvSpPr>
        <p:spPr>
          <a:xfrm>
            <a:off x="9290109" y="6488832"/>
            <a:ext cx="789233" cy="830997"/>
          </a:xfrm>
          <a:prstGeom prst="rect">
            <a:avLst/>
          </a:prstGeom>
          <a:noFill/>
        </p:spPr>
        <p:txBody>
          <a:bodyPr wrap="square" rtlCol="0">
            <a:spAutoFit/>
          </a:bodyPr>
          <a:lstStyle/>
          <a:p>
            <a:r>
              <a:rPr lang="fr-FR" sz="1600" dirty="0"/>
              <a:t>50%</a:t>
            </a:r>
          </a:p>
          <a:p>
            <a:endParaRPr lang="fr-FR" sz="1600" dirty="0"/>
          </a:p>
          <a:p>
            <a:endParaRPr lang="fr-FR" sz="1600" dirty="0"/>
          </a:p>
        </p:txBody>
      </p:sp>
      <p:sp>
        <p:nvSpPr>
          <p:cNvPr id="30" name="ZoneTexte 29">
            <a:extLst>
              <a:ext uri="{FF2B5EF4-FFF2-40B4-BE49-F238E27FC236}">
                <a16:creationId xmlns:a16="http://schemas.microsoft.com/office/drawing/2014/main" id="{A6975E3C-9DD2-49B7-9B44-1F8D7644D253}"/>
              </a:ext>
            </a:extLst>
          </p:cNvPr>
          <p:cNvSpPr txBox="1"/>
          <p:nvPr/>
        </p:nvSpPr>
        <p:spPr>
          <a:xfrm>
            <a:off x="2031543" y="7006702"/>
            <a:ext cx="789233" cy="338554"/>
          </a:xfrm>
          <a:prstGeom prst="rect">
            <a:avLst/>
          </a:prstGeom>
          <a:noFill/>
        </p:spPr>
        <p:txBody>
          <a:bodyPr wrap="square" rtlCol="0">
            <a:spAutoFit/>
          </a:bodyPr>
          <a:lstStyle/>
          <a:p>
            <a:r>
              <a:rPr lang="fr-FR" sz="1600" dirty="0"/>
              <a:t>0</a:t>
            </a:r>
          </a:p>
        </p:txBody>
      </p:sp>
      <p:pic>
        <p:nvPicPr>
          <p:cNvPr id="22" name="Image 21">
            <a:extLst>
              <a:ext uri="{FF2B5EF4-FFF2-40B4-BE49-F238E27FC236}">
                <a16:creationId xmlns:a16="http://schemas.microsoft.com/office/drawing/2014/main" id="{B0603889-298F-41C9-913F-126F1B126D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23" name="Image 22">
            <a:extLst>
              <a:ext uri="{FF2B5EF4-FFF2-40B4-BE49-F238E27FC236}">
                <a16:creationId xmlns:a16="http://schemas.microsoft.com/office/drawing/2014/main" id="{3CC317BC-F0B1-4E39-BE84-9BB18514D0B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25" name="ZoneTexte 24">
            <a:extLst>
              <a:ext uri="{FF2B5EF4-FFF2-40B4-BE49-F238E27FC236}">
                <a16:creationId xmlns:a16="http://schemas.microsoft.com/office/drawing/2014/main" id="{8A55D811-1081-435D-A700-645F33C0A123}"/>
              </a:ext>
            </a:extLst>
          </p:cNvPr>
          <p:cNvSpPr txBox="1"/>
          <p:nvPr/>
        </p:nvSpPr>
        <p:spPr>
          <a:xfrm>
            <a:off x="977900" y="501005"/>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a:p>
            <a:endParaRPr lang="fr-FR" sz="2200" dirty="0">
              <a:solidFill>
                <a:srgbClr val="F9B410"/>
              </a:solidFill>
              <a:latin typeface="Trebuchet MS" panose="020B0603020202020204" pitchFamily="34" charset="0"/>
            </a:endParaRPr>
          </a:p>
          <a:p>
            <a:endParaRPr lang="fr-FR" sz="2200" dirty="0">
              <a:solidFill>
                <a:srgbClr val="F9B410"/>
              </a:solidFill>
              <a:latin typeface="Trebuchet MS" panose="020B0603020202020204" pitchFamily="34" charset="0"/>
            </a:endParaRPr>
          </a:p>
        </p:txBody>
      </p:sp>
      <p:sp>
        <p:nvSpPr>
          <p:cNvPr id="34" name="ZoneTexte 33">
            <a:extLst>
              <a:ext uri="{FF2B5EF4-FFF2-40B4-BE49-F238E27FC236}">
                <a16:creationId xmlns:a16="http://schemas.microsoft.com/office/drawing/2014/main" id="{CCC3D706-62DC-4F9B-A1C7-85B922A79E03}"/>
              </a:ext>
            </a:extLst>
          </p:cNvPr>
          <p:cNvSpPr txBox="1"/>
          <p:nvPr/>
        </p:nvSpPr>
        <p:spPr>
          <a:xfrm>
            <a:off x="1038230" y="6550222"/>
            <a:ext cx="789233" cy="338554"/>
          </a:xfrm>
          <a:prstGeom prst="rect">
            <a:avLst/>
          </a:prstGeom>
          <a:noFill/>
        </p:spPr>
        <p:txBody>
          <a:bodyPr wrap="square" rtlCol="0">
            <a:spAutoFit/>
          </a:bodyPr>
          <a:lstStyle/>
          <a:p>
            <a:pPr algn="r"/>
            <a:r>
              <a:rPr lang="fr-FR" sz="1600" dirty="0"/>
              <a:t>0</a:t>
            </a:r>
          </a:p>
        </p:txBody>
      </p:sp>
    </p:spTree>
    <p:extLst>
      <p:ext uri="{BB962C8B-B14F-4D97-AF65-F5344CB8AC3E}">
        <p14:creationId xmlns:p14="http://schemas.microsoft.com/office/powerpoint/2010/main" val="394481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21CA2E-558E-4787-9ACD-5223E5A60E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7A6132AC-1476-4C78-9307-E7703F2C961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0C94B6CC-1561-409F-96A0-20871BDBC16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C6E5B598-E5D3-4239-88EE-C0B75C4EE2F4}"/>
              </a:ext>
            </a:extLst>
          </p:cNvPr>
          <p:cNvSpPr txBox="1"/>
          <p:nvPr/>
        </p:nvSpPr>
        <p:spPr>
          <a:xfrm>
            <a:off x="279400" y="1244600"/>
            <a:ext cx="10007600" cy="431800"/>
          </a:xfrm>
          <a:prstGeom prst="rect">
            <a:avLst/>
          </a:prstGeom>
          <a:noFill/>
        </p:spPr>
        <p:txBody>
          <a:bodyPr vert="horz" wrap="square" lIns="0" tIns="0" rIns="0" bIns="0" rtlCol="0" anchor="t" anchorCtr="0">
            <a:noAutofit/>
          </a:bodyPr>
          <a:lstStyle/>
          <a:p>
            <a:r>
              <a:rPr lang="fr-FR" sz="1600" b="1" dirty="0">
                <a:solidFill>
                  <a:srgbClr val="000000"/>
                </a:solidFill>
                <a:latin typeface="Trebuchet MS" panose="020B0603020202020204" pitchFamily="34" charset="0"/>
              </a:rPr>
              <a:t>Le Pape François nous invite à aller aux "périphéries". Aujourd'hui, mes périphéries sont :</a:t>
            </a:r>
          </a:p>
        </p:txBody>
      </p:sp>
      <p:sp>
        <p:nvSpPr>
          <p:cNvPr id="13" name="ZoneTexte 12">
            <a:extLst>
              <a:ext uri="{FF2B5EF4-FFF2-40B4-BE49-F238E27FC236}">
                <a16:creationId xmlns:a16="http://schemas.microsoft.com/office/drawing/2014/main" id="{8368F023-5888-4067-8E63-06B761052671}"/>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p:txBody>
      </p:sp>
      <p:sp>
        <p:nvSpPr>
          <p:cNvPr id="14" name="Espace réservé du numéro de diapositive 13">
            <a:extLst>
              <a:ext uri="{FF2B5EF4-FFF2-40B4-BE49-F238E27FC236}">
                <a16:creationId xmlns:a16="http://schemas.microsoft.com/office/drawing/2014/main" id="{F2E79B66-DF18-4DD6-94D0-62D00D2E66F2}"/>
              </a:ext>
            </a:extLst>
          </p:cNvPr>
          <p:cNvSpPr>
            <a:spLocks noGrp="1"/>
          </p:cNvSpPr>
          <p:nvPr>
            <p:ph type="sldNum" sz="quarter" idx="12"/>
          </p:nvPr>
        </p:nvSpPr>
        <p:spPr/>
        <p:txBody>
          <a:bodyPr/>
          <a:lstStyle/>
          <a:p>
            <a:fld id="{0FC276E7-6A46-4AE4-AB25-A1D9C17034B0}" type="slidenum">
              <a:rPr lang="fr-FR" smtClean="0"/>
              <a:t>18</a:t>
            </a:fld>
            <a:endParaRPr lang="fr-FR" dirty="0"/>
          </a:p>
        </p:txBody>
      </p:sp>
      <p:sp>
        <p:nvSpPr>
          <p:cNvPr id="2" name="Accolade fermante 1">
            <a:extLst>
              <a:ext uri="{FF2B5EF4-FFF2-40B4-BE49-F238E27FC236}">
                <a16:creationId xmlns:a16="http://schemas.microsoft.com/office/drawing/2014/main" id="{AB31C3B8-1BC1-40B2-B9C2-DB30B907DBBE}"/>
              </a:ext>
            </a:extLst>
          </p:cNvPr>
          <p:cNvSpPr/>
          <p:nvPr/>
        </p:nvSpPr>
        <p:spPr>
          <a:xfrm>
            <a:off x="7401166" y="2067215"/>
            <a:ext cx="389467" cy="23833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dirty="0"/>
          </a:p>
        </p:txBody>
      </p:sp>
      <p:sp>
        <p:nvSpPr>
          <p:cNvPr id="10" name="Accolade fermante 9">
            <a:extLst>
              <a:ext uri="{FF2B5EF4-FFF2-40B4-BE49-F238E27FC236}">
                <a16:creationId xmlns:a16="http://schemas.microsoft.com/office/drawing/2014/main" id="{D5C0EB17-7444-4E77-A18E-247AF344BBE4}"/>
              </a:ext>
            </a:extLst>
          </p:cNvPr>
          <p:cNvSpPr/>
          <p:nvPr/>
        </p:nvSpPr>
        <p:spPr>
          <a:xfrm>
            <a:off x="7418100" y="4558527"/>
            <a:ext cx="372533" cy="21261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dirty="0"/>
          </a:p>
        </p:txBody>
      </p:sp>
      <p:sp>
        <p:nvSpPr>
          <p:cNvPr id="3" name="ZoneTexte 2">
            <a:extLst>
              <a:ext uri="{FF2B5EF4-FFF2-40B4-BE49-F238E27FC236}">
                <a16:creationId xmlns:a16="http://schemas.microsoft.com/office/drawing/2014/main" id="{D06C47CA-F231-463E-9931-20EA74A8D6C7}"/>
              </a:ext>
            </a:extLst>
          </p:cNvPr>
          <p:cNvSpPr txBox="1"/>
          <p:nvPr/>
        </p:nvSpPr>
        <p:spPr>
          <a:xfrm>
            <a:off x="8163166" y="2977384"/>
            <a:ext cx="1659467" cy="369332"/>
          </a:xfrm>
          <a:prstGeom prst="rect">
            <a:avLst/>
          </a:prstGeom>
          <a:noFill/>
        </p:spPr>
        <p:txBody>
          <a:bodyPr wrap="square" rtlCol="0">
            <a:spAutoFit/>
          </a:bodyPr>
          <a:lstStyle/>
          <a:p>
            <a:r>
              <a:rPr lang="fr-FR" i="1" dirty="0">
                <a:solidFill>
                  <a:srgbClr val="E2AC00"/>
                </a:solidFill>
              </a:rPr>
              <a:t>Ma périphérie</a:t>
            </a:r>
          </a:p>
        </p:txBody>
      </p:sp>
      <p:sp>
        <p:nvSpPr>
          <p:cNvPr id="15" name="ZoneTexte 14">
            <a:extLst>
              <a:ext uri="{FF2B5EF4-FFF2-40B4-BE49-F238E27FC236}">
                <a16:creationId xmlns:a16="http://schemas.microsoft.com/office/drawing/2014/main" id="{73D2DE7E-9008-4326-A585-49ED8657FCFB}"/>
              </a:ext>
            </a:extLst>
          </p:cNvPr>
          <p:cNvSpPr txBox="1"/>
          <p:nvPr/>
        </p:nvSpPr>
        <p:spPr>
          <a:xfrm>
            <a:off x="8112367" y="5436960"/>
            <a:ext cx="1930399" cy="646331"/>
          </a:xfrm>
          <a:prstGeom prst="rect">
            <a:avLst/>
          </a:prstGeom>
          <a:noFill/>
        </p:spPr>
        <p:txBody>
          <a:bodyPr wrap="square" rtlCol="0">
            <a:spAutoFit/>
          </a:bodyPr>
          <a:lstStyle/>
          <a:p>
            <a:r>
              <a:rPr lang="fr-FR" i="1" dirty="0">
                <a:solidFill>
                  <a:srgbClr val="E2AC00"/>
                </a:solidFill>
              </a:rPr>
              <a:t>La périphérie de ma périphérie</a:t>
            </a:r>
          </a:p>
        </p:txBody>
      </p:sp>
      <p:sp>
        <p:nvSpPr>
          <p:cNvPr id="8" name="Line 5">
            <a:extLst>
              <a:ext uri="{FF2B5EF4-FFF2-40B4-BE49-F238E27FC236}">
                <a16:creationId xmlns:a16="http://schemas.microsoft.com/office/drawing/2014/main" id="{FB2D208F-E7E4-4D5B-B135-AE5D2D8618F4}"/>
              </a:ext>
            </a:extLst>
          </p:cNvPr>
          <p:cNvSpPr>
            <a:spLocks noChangeShapeType="1"/>
          </p:cNvSpPr>
          <p:nvPr/>
        </p:nvSpPr>
        <p:spPr bwMode="auto">
          <a:xfrm>
            <a:off x="3657841" y="2117489"/>
            <a:ext cx="0" cy="47196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6" name="Rectangle 6">
            <a:extLst>
              <a:ext uri="{FF2B5EF4-FFF2-40B4-BE49-F238E27FC236}">
                <a16:creationId xmlns:a16="http://schemas.microsoft.com/office/drawing/2014/main" id="{0275001E-AC3F-45CB-9F3C-91FCCDE17B9C}"/>
              </a:ext>
            </a:extLst>
          </p:cNvPr>
          <p:cNvSpPr>
            <a:spLocks noChangeArrowheads="1"/>
          </p:cNvSpPr>
          <p:nvPr/>
        </p:nvSpPr>
        <p:spPr bwMode="auto">
          <a:xfrm>
            <a:off x="3657841" y="2236552"/>
            <a:ext cx="3441700" cy="2317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17" name="Rectangle 7">
            <a:extLst>
              <a:ext uri="{FF2B5EF4-FFF2-40B4-BE49-F238E27FC236}">
                <a16:creationId xmlns:a16="http://schemas.microsoft.com/office/drawing/2014/main" id="{B0625932-3DB7-4E6F-8179-A0EFA0C4AC1A}"/>
              </a:ext>
            </a:extLst>
          </p:cNvPr>
          <p:cNvSpPr>
            <a:spLocks noChangeArrowheads="1"/>
          </p:cNvSpPr>
          <p:nvPr/>
        </p:nvSpPr>
        <p:spPr bwMode="auto">
          <a:xfrm>
            <a:off x="1782438" y="2233377"/>
            <a:ext cx="17504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mes collaborateurs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E19C492B-DD9D-439D-9D59-A4BB9249BEA5}"/>
              </a:ext>
            </a:extLst>
          </p:cNvPr>
          <p:cNvSpPr>
            <a:spLocks noChangeArrowheads="1"/>
          </p:cNvSpPr>
          <p:nvPr/>
        </p:nvSpPr>
        <p:spPr bwMode="auto">
          <a:xfrm>
            <a:off x="7190029" y="2254014"/>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56%</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9" name="Rectangle 9">
            <a:extLst>
              <a:ext uri="{FF2B5EF4-FFF2-40B4-BE49-F238E27FC236}">
                <a16:creationId xmlns:a16="http://schemas.microsoft.com/office/drawing/2014/main" id="{4B0BFD50-98A7-4C13-855D-5F2D0D5F2EBF}"/>
              </a:ext>
            </a:extLst>
          </p:cNvPr>
          <p:cNvSpPr>
            <a:spLocks noChangeArrowheads="1"/>
          </p:cNvSpPr>
          <p:nvPr/>
        </p:nvSpPr>
        <p:spPr bwMode="auto">
          <a:xfrm>
            <a:off x="3657841" y="2706452"/>
            <a:ext cx="2906713" cy="23495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0" name="Rectangle 10">
            <a:extLst>
              <a:ext uri="{FF2B5EF4-FFF2-40B4-BE49-F238E27FC236}">
                <a16:creationId xmlns:a16="http://schemas.microsoft.com/office/drawing/2014/main" id="{92C4FF2D-B0BC-478E-AE60-C4481C2B694B}"/>
              </a:ext>
            </a:extLst>
          </p:cNvPr>
          <p:cNvSpPr>
            <a:spLocks noChangeArrowheads="1"/>
          </p:cNvSpPr>
          <p:nvPr/>
        </p:nvSpPr>
        <p:spPr bwMode="auto">
          <a:xfrm>
            <a:off x="2361415" y="2703277"/>
            <a:ext cx="11413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mes proches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1" name="Rectangle 11">
            <a:extLst>
              <a:ext uri="{FF2B5EF4-FFF2-40B4-BE49-F238E27FC236}">
                <a16:creationId xmlns:a16="http://schemas.microsoft.com/office/drawing/2014/main" id="{D3576136-D55E-47AC-A9D5-44318BA657CB}"/>
              </a:ext>
            </a:extLst>
          </p:cNvPr>
          <p:cNvSpPr>
            <a:spLocks noChangeArrowheads="1"/>
          </p:cNvSpPr>
          <p:nvPr/>
        </p:nvSpPr>
        <p:spPr bwMode="auto">
          <a:xfrm>
            <a:off x="6655041" y="272867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48%</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2" name="Rectangle 12">
            <a:extLst>
              <a:ext uri="{FF2B5EF4-FFF2-40B4-BE49-F238E27FC236}">
                <a16:creationId xmlns:a16="http://schemas.microsoft.com/office/drawing/2014/main" id="{ADCE3BAF-7329-4899-BE37-F2F077BE0E13}"/>
              </a:ext>
            </a:extLst>
          </p:cNvPr>
          <p:cNvSpPr>
            <a:spLocks noChangeArrowheads="1"/>
          </p:cNvSpPr>
          <p:nvPr/>
        </p:nvSpPr>
        <p:spPr bwMode="auto">
          <a:xfrm>
            <a:off x="3657841" y="3181114"/>
            <a:ext cx="2773363" cy="23495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3" name="Rectangle 13">
            <a:extLst>
              <a:ext uri="{FF2B5EF4-FFF2-40B4-BE49-F238E27FC236}">
                <a16:creationId xmlns:a16="http://schemas.microsoft.com/office/drawing/2014/main" id="{E874779B-A732-4495-B2BA-7F89CB32C94A}"/>
              </a:ext>
            </a:extLst>
          </p:cNvPr>
          <p:cNvSpPr>
            <a:spLocks noChangeArrowheads="1"/>
          </p:cNvSpPr>
          <p:nvPr/>
        </p:nvSpPr>
        <p:spPr bwMode="auto">
          <a:xfrm>
            <a:off x="2565105" y="3176352"/>
            <a:ext cx="926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jeunes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CA039108-915A-4F3A-B24F-EEDFDF850F2B}"/>
              </a:ext>
            </a:extLst>
          </p:cNvPr>
          <p:cNvSpPr>
            <a:spLocks noChangeArrowheads="1"/>
          </p:cNvSpPr>
          <p:nvPr/>
        </p:nvSpPr>
        <p:spPr bwMode="auto">
          <a:xfrm>
            <a:off x="6521691" y="320175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D8FE72DD-1CBC-4D17-AEE7-DE384E26F55B}"/>
              </a:ext>
            </a:extLst>
          </p:cNvPr>
          <p:cNvSpPr>
            <a:spLocks noChangeArrowheads="1"/>
          </p:cNvSpPr>
          <p:nvPr/>
        </p:nvSpPr>
        <p:spPr bwMode="auto">
          <a:xfrm>
            <a:off x="3657841" y="3654189"/>
            <a:ext cx="2192338" cy="2317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6" name="Rectangle 16">
            <a:extLst>
              <a:ext uri="{FF2B5EF4-FFF2-40B4-BE49-F238E27FC236}">
                <a16:creationId xmlns:a16="http://schemas.microsoft.com/office/drawing/2014/main" id="{651DD201-A0D1-4B5C-B756-1EE23CAF6929}"/>
              </a:ext>
            </a:extLst>
          </p:cNvPr>
          <p:cNvSpPr>
            <a:spLocks noChangeArrowheads="1"/>
          </p:cNvSpPr>
          <p:nvPr/>
        </p:nvSpPr>
        <p:spPr bwMode="auto">
          <a:xfrm>
            <a:off x="2014982" y="3651014"/>
            <a:ext cx="15068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non-croyants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7" name="Rectangle 17">
            <a:extLst>
              <a:ext uri="{FF2B5EF4-FFF2-40B4-BE49-F238E27FC236}">
                <a16:creationId xmlns:a16="http://schemas.microsoft.com/office/drawing/2014/main" id="{F47936D2-1E8A-48A6-B892-F52140956F9B}"/>
              </a:ext>
            </a:extLst>
          </p:cNvPr>
          <p:cNvSpPr>
            <a:spLocks noChangeArrowheads="1"/>
          </p:cNvSpPr>
          <p:nvPr/>
        </p:nvSpPr>
        <p:spPr bwMode="auto">
          <a:xfrm>
            <a:off x="5940666" y="367165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36%</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8" name="Rectangle 18">
            <a:extLst>
              <a:ext uri="{FF2B5EF4-FFF2-40B4-BE49-F238E27FC236}">
                <a16:creationId xmlns:a16="http://schemas.microsoft.com/office/drawing/2014/main" id="{38F89BAB-2952-4D13-B7B3-7E488A6636E8}"/>
              </a:ext>
            </a:extLst>
          </p:cNvPr>
          <p:cNvSpPr>
            <a:spLocks noChangeArrowheads="1"/>
          </p:cNvSpPr>
          <p:nvPr/>
        </p:nvSpPr>
        <p:spPr bwMode="auto">
          <a:xfrm>
            <a:off x="3657841" y="4124089"/>
            <a:ext cx="2130425" cy="2317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9" name="Rectangle 19">
            <a:extLst>
              <a:ext uri="{FF2B5EF4-FFF2-40B4-BE49-F238E27FC236}">
                <a16:creationId xmlns:a16="http://schemas.microsoft.com/office/drawing/2014/main" id="{7D926838-D8C1-465A-91D9-D55CD4741115}"/>
              </a:ext>
            </a:extLst>
          </p:cNvPr>
          <p:cNvSpPr>
            <a:spLocks noChangeArrowheads="1"/>
          </p:cNvSpPr>
          <p:nvPr/>
        </p:nvSpPr>
        <p:spPr bwMode="auto">
          <a:xfrm>
            <a:off x="2616432" y="4120914"/>
            <a:ext cx="8720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mes pairs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20">
            <a:extLst>
              <a:ext uri="{FF2B5EF4-FFF2-40B4-BE49-F238E27FC236}">
                <a16:creationId xmlns:a16="http://schemas.microsoft.com/office/drawing/2014/main" id="{193B579E-B63A-4639-9736-4769CACA6967}"/>
              </a:ext>
            </a:extLst>
          </p:cNvPr>
          <p:cNvSpPr>
            <a:spLocks noChangeArrowheads="1"/>
          </p:cNvSpPr>
          <p:nvPr/>
        </p:nvSpPr>
        <p:spPr bwMode="auto">
          <a:xfrm>
            <a:off x="5878754" y="414313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35%</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31" name="Rectangle 21">
            <a:extLst>
              <a:ext uri="{FF2B5EF4-FFF2-40B4-BE49-F238E27FC236}">
                <a16:creationId xmlns:a16="http://schemas.microsoft.com/office/drawing/2014/main" id="{F26C18EF-F205-4E21-873B-553DA85560CB}"/>
              </a:ext>
            </a:extLst>
          </p:cNvPr>
          <p:cNvSpPr>
            <a:spLocks noChangeArrowheads="1"/>
          </p:cNvSpPr>
          <p:nvPr/>
        </p:nvSpPr>
        <p:spPr bwMode="auto">
          <a:xfrm>
            <a:off x="3657841" y="4593989"/>
            <a:ext cx="1252538" cy="23495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2" name="Rectangle 22">
            <a:extLst>
              <a:ext uri="{FF2B5EF4-FFF2-40B4-BE49-F238E27FC236}">
                <a16:creationId xmlns:a16="http://schemas.microsoft.com/office/drawing/2014/main" id="{8DD51FEB-CD13-47A1-93CF-EF90B138ACEE}"/>
              </a:ext>
            </a:extLst>
          </p:cNvPr>
          <p:cNvSpPr>
            <a:spLocks noChangeArrowheads="1"/>
          </p:cNvSpPr>
          <p:nvPr/>
        </p:nvSpPr>
        <p:spPr bwMode="auto">
          <a:xfrm>
            <a:off x="2305279" y="4590814"/>
            <a:ext cx="1200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chômeurs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23">
            <a:extLst>
              <a:ext uri="{FF2B5EF4-FFF2-40B4-BE49-F238E27FC236}">
                <a16:creationId xmlns:a16="http://schemas.microsoft.com/office/drawing/2014/main" id="{6E9FE7D8-1EFF-43AD-A47A-E6E1D48D15EB}"/>
              </a:ext>
            </a:extLst>
          </p:cNvPr>
          <p:cNvSpPr>
            <a:spLocks noChangeArrowheads="1"/>
          </p:cNvSpPr>
          <p:nvPr/>
        </p:nvSpPr>
        <p:spPr bwMode="auto">
          <a:xfrm>
            <a:off x="5000866" y="4616214"/>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34" name="Rectangle 24">
            <a:extLst>
              <a:ext uri="{FF2B5EF4-FFF2-40B4-BE49-F238E27FC236}">
                <a16:creationId xmlns:a16="http://schemas.microsoft.com/office/drawing/2014/main" id="{5693C0BC-68C3-4D3A-AFBD-688F3DB36078}"/>
              </a:ext>
            </a:extLst>
          </p:cNvPr>
          <p:cNvSpPr>
            <a:spLocks noChangeArrowheads="1"/>
          </p:cNvSpPr>
          <p:nvPr/>
        </p:nvSpPr>
        <p:spPr bwMode="auto">
          <a:xfrm>
            <a:off x="3657841" y="5068652"/>
            <a:ext cx="1223963" cy="2317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5" name="Rectangle 25">
            <a:extLst>
              <a:ext uri="{FF2B5EF4-FFF2-40B4-BE49-F238E27FC236}">
                <a16:creationId xmlns:a16="http://schemas.microsoft.com/office/drawing/2014/main" id="{5D7E20EA-65D2-4497-AFB5-BDE39E17F13B}"/>
              </a:ext>
            </a:extLst>
          </p:cNvPr>
          <p:cNvSpPr>
            <a:spLocks noChangeArrowheads="1"/>
          </p:cNvSpPr>
          <p:nvPr/>
        </p:nvSpPr>
        <p:spPr bwMode="auto">
          <a:xfrm>
            <a:off x="290667" y="5065477"/>
            <a:ext cx="3342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habitants des zones défavorisées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6" name="Rectangle 26">
            <a:extLst>
              <a:ext uri="{FF2B5EF4-FFF2-40B4-BE49-F238E27FC236}">
                <a16:creationId xmlns:a16="http://schemas.microsoft.com/office/drawing/2014/main" id="{C3C85593-60ED-4DCF-903E-1D2EA0E4800A}"/>
              </a:ext>
            </a:extLst>
          </p:cNvPr>
          <p:cNvSpPr>
            <a:spLocks noChangeArrowheads="1"/>
          </p:cNvSpPr>
          <p:nvPr/>
        </p:nvSpPr>
        <p:spPr bwMode="auto">
          <a:xfrm>
            <a:off x="4972291" y="5086114"/>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37" name="Rectangle 27">
            <a:extLst>
              <a:ext uri="{FF2B5EF4-FFF2-40B4-BE49-F238E27FC236}">
                <a16:creationId xmlns:a16="http://schemas.microsoft.com/office/drawing/2014/main" id="{2C0BBD15-F96D-4510-9151-3D707237A56D}"/>
              </a:ext>
            </a:extLst>
          </p:cNvPr>
          <p:cNvSpPr>
            <a:spLocks noChangeArrowheads="1"/>
          </p:cNvSpPr>
          <p:nvPr/>
        </p:nvSpPr>
        <p:spPr bwMode="auto">
          <a:xfrm>
            <a:off x="3657841" y="5538552"/>
            <a:ext cx="1192213" cy="23495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8" name="Rectangle 28">
            <a:extLst>
              <a:ext uri="{FF2B5EF4-FFF2-40B4-BE49-F238E27FC236}">
                <a16:creationId xmlns:a16="http://schemas.microsoft.com/office/drawing/2014/main" id="{15C5CE7C-CE97-4F27-AC08-FCCD8E3BC05E}"/>
              </a:ext>
            </a:extLst>
          </p:cNvPr>
          <p:cNvSpPr>
            <a:spLocks noChangeArrowheads="1"/>
          </p:cNvSpPr>
          <p:nvPr/>
        </p:nvSpPr>
        <p:spPr bwMode="auto">
          <a:xfrm>
            <a:off x="1136039" y="5535377"/>
            <a:ext cx="24365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personnes handicapées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9" name="Rectangle 29">
            <a:extLst>
              <a:ext uri="{FF2B5EF4-FFF2-40B4-BE49-F238E27FC236}">
                <a16:creationId xmlns:a16="http://schemas.microsoft.com/office/drawing/2014/main" id="{10995759-0739-40DB-BE5E-FBC3657DA139}"/>
              </a:ext>
            </a:extLst>
          </p:cNvPr>
          <p:cNvSpPr>
            <a:spLocks noChangeArrowheads="1"/>
          </p:cNvSpPr>
          <p:nvPr/>
        </p:nvSpPr>
        <p:spPr bwMode="auto">
          <a:xfrm>
            <a:off x="4938954" y="556077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20%</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40" name="Rectangle 30">
            <a:extLst>
              <a:ext uri="{FF2B5EF4-FFF2-40B4-BE49-F238E27FC236}">
                <a16:creationId xmlns:a16="http://schemas.microsoft.com/office/drawing/2014/main" id="{0F3E847F-0B2C-4004-83CC-C5990B6F5335}"/>
              </a:ext>
            </a:extLst>
          </p:cNvPr>
          <p:cNvSpPr>
            <a:spLocks noChangeArrowheads="1"/>
          </p:cNvSpPr>
          <p:nvPr/>
        </p:nvSpPr>
        <p:spPr bwMode="auto">
          <a:xfrm>
            <a:off x="3657841" y="6011627"/>
            <a:ext cx="1184275" cy="2317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1" name="Rectangle 31">
            <a:extLst>
              <a:ext uri="{FF2B5EF4-FFF2-40B4-BE49-F238E27FC236}">
                <a16:creationId xmlns:a16="http://schemas.microsoft.com/office/drawing/2014/main" id="{9AD9D755-C3A8-468B-904F-60DCA42B9C22}"/>
              </a:ext>
            </a:extLst>
          </p:cNvPr>
          <p:cNvSpPr>
            <a:spLocks noChangeArrowheads="1"/>
          </p:cNvSpPr>
          <p:nvPr/>
        </p:nvSpPr>
        <p:spPr bwMode="auto">
          <a:xfrm>
            <a:off x="2443201" y="6008452"/>
            <a:ext cx="10563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réfugiés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2" name="Rectangle 32">
            <a:extLst>
              <a:ext uri="{FF2B5EF4-FFF2-40B4-BE49-F238E27FC236}">
                <a16:creationId xmlns:a16="http://schemas.microsoft.com/office/drawing/2014/main" id="{70B6742B-8696-4B94-B57F-9BA2E699663F}"/>
              </a:ext>
            </a:extLst>
          </p:cNvPr>
          <p:cNvSpPr>
            <a:spLocks noChangeArrowheads="1"/>
          </p:cNvSpPr>
          <p:nvPr/>
        </p:nvSpPr>
        <p:spPr bwMode="auto">
          <a:xfrm>
            <a:off x="4932604" y="603067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19%</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43" name="Rectangle 33">
            <a:extLst>
              <a:ext uri="{FF2B5EF4-FFF2-40B4-BE49-F238E27FC236}">
                <a16:creationId xmlns:a16="http://schemas.microsoft.com/office/drawing/2014/main" id="{D5127AB5-3516-4689-AD84-3363F44579D6}"/>
              </a:ext>
            </a:extLst>
          </p:cNvPr>
          <p:cNvSpPr>
            <a:spLocks noChangeArrowheads="1"/>
          </p:cNvSpPr>
          <p:nvPr/>
        </p:nvSpPr>
        <p:spPr bwMode="auto">
          <a:xfrm>
            <a:off x="3657841" y="6483114"/>
            <a:ext cx="1000125" cy="23495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4" name="Rectangle 34">
            <a:extLst>
              <a:ext uri="{FF2B5EF4-FFF2-40B4-BE49-F238E27FC236}">
                <a16:creationId xmlns:a16="http://schemas.microsoft.com/office/drawing/2014/main" id="{7E4B3C41-68BC-439A-9A77-8267177C186A}"/>
              </a:ext>
            </a:extLst>
          </p:cNvPr>
          <p:cNvSpPr>
            <a:spLocks noChangeArrowheads="1"/>
          </p:cNvSpPr>
          <p:nvPr/>
        </p:nvSpPr>
        <p:spPr bwMode="auto">
          <a:xfrm>
            <a:off x="2536206" y="6478352"/>
            <a:ext cx="960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seniors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5" name="Rectangle 35">
            <a:extLst>
              <a:ext uri="{FF2B5EF4-FFF2-40B4-BE49-F238E27FC236}">
                <a16:creationId xmlns:a16="http://schemas.microsoft.com/office/drawing/2014/main" id="{202F80B3-76DF-429F-AC0D-FC0E23E54D8E}"/>
              </a:ext>
            </a:extLst>
          </p:cNvPr>
          <p:cNvSpPr>
            <a:spLocks noChangeArrowheads="1"/>
          </p:cNvSpPr>
          <p:nvPr/>
        </p:nvSpPr>
        <p:spPr bwMode="auto">
          <a:xfrm>
            <a:off x="4748454" y="650375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16%</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46" name="ZoneTexte 45">
            <a:extLst>
              <a:ext uri="{FF2B5EF4-FFF2-40B4-BE49-F238E27FC236}">
                <a16:creationId xmlns:a16="http://schemas.microsoft.com/office/drawing/2014/main" id="{AC5E5674-7B42-40A0-8819-9478879DDCC3}"/>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364698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E14A2F-6A54-4EB9-8A8D-10ED0AAC2DD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165403BB-CDD1-45CC-806A-39347241810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528A1EF0-71E3-4DAE-A5B2-905C2BE6793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02CAAEA5-28C2-4F9E-A598-E066A19C2E02}"/>
              </a:ext>
            </a:extLst>
          </p:cNvPr>
          <p:cNvSpPr txBox="1"/>
          <p:nvPr/>
        </p:nvSpPr>
        <p:spPr>
          <a:xfrm>
            <a:off x="233218" y="2630804"/>
            <a:ext cx="10007600" cy="431800"/>
          </a:xfrm>
          <a:prstGeom prst="rect">
            <a:avLst/>
          </a:prstGeom>
          <a:noFill/>
        </p:spPr>
        <p:txBody>
          <a:bodyPr vert="horz" wrap="square" lIns="0" tIns="0" rIns="0" bIns="0" rtlCol="0" anchor="t" anchorCtr="0">
            <a:noAutofit/>
          </a:bodyPr>
          <a:lstStyle/>
          <a:p>
            <a:r>
              <a:rPr lang="fr-FR" sz="1600" b="1" dirty="0">
                <a:solidFill>
                  <a:srgbClr val="000000"/>
                </a:solidFill>
                <a:latin typeface="Trebuchet MS" panose="020B0603020202020204" pitchFamily="34" charset="0"/>
              </a:rPr>
              <a:t>J'ai connu la Pensée Sociale Chrétienne par :</a:t>
            </a:r>
          </a:p>
        </p:txBody>
      </p:sp>
      <p:sp>
        <p:nvSpPr>
          <p:cNvPr id="16" name="ZoneTexte 15">
            <a:extLst>
              <a:ext uri="{FF2B5EF4-FFF2-40B4-BE49-F238E27FC236}">
                <a16:creationId xmlns:a16="http://schemas.microsoft.com/office/drawing/2014/main" id="{1E760A92-DFD4-42D2-8935-5175328DCEDC}"/>
              </a:ext>
            </a:extLst>
          </p:cNvPr>
          <p:cNvSpPr txBox="1"/>
          <p:nvPr/>
        </p:nvSpPr>
        <p:spPr>
          <a:xfrm>
            <a:off x="1028700" y="774700"/>
            <a:ext cx="6756400" cy="330200"/>
          </a:xfrm>
          <a:prstGeom prst="rect">
            <a:avLst/>
          </a:prstGeom>
          <a:noFill/>
        </p:spPr>
        <p:txBody>
          <a:bodyPr vert="horz" wrap="square" lIns="0" tIns="0" rIns="0" bIns="0" rtlCol="0" anchor="ctr" anchorCtr="0">
            <a:noAutofit/>
          </a:bodyPr>
          <a:lstStyle/>
          <a:p>
            <a:r>
              <a:rPr lang="fr-FR" sz="1600" i="1" dirty="0">
                <a:solidFill>
                  <a:srgbClr val="F9B410"/>
                </a:solidFill>
                <a:latin typeface="Trebuchet MS" panose="020B0603020202020204" pitchFamily="34" charset="0"/>
              </a:rPr>
              <a:t>La Pensée Sociale Chrétienne</a:t>
            </a:r>
          </a:p>
        </p:txBody>
      </p:sp>
      <p:sp>
        <p:nvSpPr>
          <p:cNvPr id="17" name="ZoneTexte 16">
            <a:extLst>
              <a:ext uri="{FF2B5EF4-FFF2-40B4-BE49-F238E27FC236}">
                <a16:creationId xmlns:a16="http://schemas.microsoft.com/office/drawing/2014/main" id="{AB87E722-D1C3-4FEA-9A12-0A77B9BA4E82}"/>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p:txBody>
      </p:sp>
      <p:sp>
        <p:nvSpPr>
          <p:cNvPr id="18" name="Espace réservé du numéro de diapositive 17">
            <a:extLst>
              <a:ext uri="{FF2B5EF4-FFF2-40B4-BE49-F238E27FC236}">
                <a16:creationId xmlns:a16="http://schemas.microsoft.com/office/drawing/2014/main" id="{A1B98458-5155-42D1-BAEC-A0C179B6B486}"/>
              </a:ext>
            </a:extLst>
          </p:cNvPr>
          <p:cNvSpPr>
            <a:spLocks noGrp="1"/>
          </p:cNvSpPr>
          <p:nvPr>
            <p:ph type="sldNum" sz="quarter" idx="12"/>
          </p:nvPr>
        </p:nvSpPr>
        <p:spPr/>
        <p:txBody>
          <a:bodyPr/>
          <a:lstStyle/>
          <a:p>
            <a:fld id="{0FC276E7-6A46-4AE4-AB25-A1D9C17034B0}" type="slidenum">
              <a:rPr lang="fr-FR" smtClean="0"/>
              <a:t>19</a:t>
            </a:fld>
            <a:endParaRPr lang="fr-FR" dirty="0"/>
          </a:p>
        </p:txBody>
      </p:sp>
      <p:sp>
        <p:nvSpPr>
          <p:cNvPr id="4" name="Line 5">
            <a:extLst>
              <a:ext uri="{FF2B5EF4-FFF2-40B4-BE49-F238E27FC236}">
                <a16:creationId xmlns:a16="http://schemas.microsoft.com/office/drawing/2014/main" id="{1B0464EA-42D9-4A13-8B4A-5FF73538219D}"/>
              </a:ext>
            </a:extLst>
          </p:cNvPr>
          <p:cNvSpPr>
            <a:spLocks noChangeShapeType="1"/>
          </p:cNvSpPr>
          <p:nvPr/>
        </p:nvSpPr>
        <p:spPr bwMode="auto">
          <a:xfrm>
            <a:off x="4846493" y="2795904"/>
            <a:ext cx="0" cy="29162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 name="Rectangle 6">
            <a:extLst>
              <a:ext uri="{FF2B5EF4-FFF2-40B4-BE49-F238E27FC236}">
                <a16:creationId xmlns:a16="http://schemas.microsoft.com/office/drawing/2014/main" id="{2E9B3CE3-D1E5-4D95-9A54-085835C551DE}"/>
              </a:ext>
            </a:extLst>
          </p:cNvPr>
          <p:cNvSpPr>
            <a:spLocks noChangeArrowheads="1"/>
          </p:cNvSpPr>
          <p:nvPr/>
        </p:nvSpPr>
        <p:spPr bwMode="auto">
          <a:xfrm>
            <a:off x="4846493" y="2976879"/>
            <a:ext cx="3441700" cy="365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8" name="Rectangle 7">
            <a:extLst>
              <a:ext uri="{FF2B5EF4-FFF2-40B4-BE49-F238E27FC236}">
                <a16:creationId xmlns:a16="http://schemas.microsoft.com/office/drawing/2014/main" id="{273F87FE-52D9-43B8-9A70-A2876946C36D}"/>
              </a:ext>
            </a:extLst>
          </p:cNvPr>
          <p:cNvSpPr>
            <a:spLocks noChangeArrowheads="1"/>
          </p:cNvSpPr>
          <p:nvPr/>
        </p:nvSpPr>
        <p:spPr bwMode="auto">
          <a:xfrm>
            <a:off x="3973955" y="3038792"/>
            <a:ext cx="7229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Les EDC</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004B7075-B169-46E0-9431-0496730CF52A}"/>
              </a:ext>
            </a:extLst>
          </p:cNvPr>
          <p:cNvSpPr>
            <a:spLocks noChangeArrowheads="1"/>
          </p:cNvSpPr>
          <p:nvPr/>
        </p:nvSpPr>
        <p:spPr bwMode="auto">
          <a:xfrm>
            <a:off x="8378681" y="306419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78%</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355BBE64-93C5-45A5-A646-83CD01C8017B}"/>
              </a:ext>
            </a:extLst>
          </p:cNvPr>
          <p:cNvSpPr>
            <a:spLocks noChangeArrowheads="1"/>
          </p:cNvSpPr>
          <p:nvPr/>
        </p:nvSpPr>
        <p:spPr bwMode="auto">
          <a:xfrm>
            <a:off x="4846493" y="3705542"/>
            <a:ext cx="1036638" cy="365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19" name="Rectangle 10">
            <a:extLst>
              <a:ext uri="{FF2B5EF4-FFF2-40B4-BE49-F238E27FC236}">
                <a16:creationId xmlns:a16="http://schemas.microsoft.com/office/drawing/2014/main" id="{E26031AF-0CA8-4506-88AA-062012EAB5E3}"/>
              </a:ext>
            </a:extLst>
          </p:cNvPr>
          <p:cNvSpPr>
            <a:spLocks noChangeArrowheads="1"/>
          </p:cNvSpPr>
          <p:nvPr/>
        </p:nvSpPr>
        <p:spPr bwMode="auto">
          <a:xfrm>
            <a:off x="2332480" y="3765867"/>
            <a:ext cx="23644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Mes lectures personnelles</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0" name="Rectangle 11">
            <a:extLst>
              <a:ext uri="{FF2B5EF4-FFF2-40B4-BE49-F238E27FC236}">
                <a16:creationId xmlns:a16="http://schemas.microsoft.com/office/drawing/2014/main" id="{4700630D-2FF9-431E-8A26-C9CFC96E578D}"/>
              </a:ext>
            </a:extLst>
          </p:cNvPr>
          <p:cNvSpPr>
            <a:spLocks noChangeArrowheads="1"/>
          </p:cNvSpPr>
          <p:nvPr/>
        </p:nvSpPr>
        <p:spPr bwMode="auto">
          <a:xfrm>
            <a:off x="5973618" y="379126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23%</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1BE92519-DC0C-4292-A71E-4539321B76DE}"/>
              </a:ext>
            </a:extLst>
          </p:cNvPr>
          <p:cNvSpPr>
            <a:spLocks noChangeArrowheads="1"/>
          </p:cNvSpPr>
          <p:nvPr/>
        </p:nvSpPr>
        <p:spPr bwMode="auto">
          <a:xfrm>
            <a:off x="4846493" y="4432617"/>
            <a:ext cx="1000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2" name="Rectangle 13">
            <a:extLst>
              <a:ext uri="{FF2B5EF4-FFF2-40B4-BE49-F238E27FC236}">
                <a16:creationId xmlns:a16="http://schemas.microsoft.com/office/drawing/2014/main" id="{9C6ACBEC-350A-426B-AA05-458BA0D28576}"/>
              </a:ext>
            </a:extLst>
          </p:cNvPr>
          <p:cNvSpPr>
            <a:spLocks noChangeArrowheads="1"/>
          </p:cNvSpPr>
          <p:nvPr/>
        </p:nvSpPr>
        <p:spPr bwMode="auto">
          <a:xfrm>
            <a:off x="1160686" y="4497704"/>
            <a:ext cx="3536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Mon environnement familial ou amical</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3" name="Rectangle 14">
            <a:extLst>
              <a:ext uri="{FF2B5EF4-FFF2-40B4-BE49-F238E27FC236}">
                <a16:creationId xmlns:a16="http://schemas.microsoft.com/office/drawing/2014/main" id="{3E5CD025-3359-4F55-88D7-ACCC1AD31C49}"/>
              </a:ext>
            </a:extLst>
          </p:cNvPr>
          <p:cNvSpPr>
            <a:spLocks noChangeArrowheads="1"/>
          </p:cNvSpPr>
          <p:nvPr/>
        </p:nvSpPr>
        <p:spPr bwMode="auto">
          <a:xfrm>
            <a:off x="5937106" y="4523104"/>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22%</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0DB403AD-B483-43D3-AB61-320776C85C05}"/>
              </a:ext>
            </a:extLst>
          </p:cNvPr>
          <p:cNvSpPr>
            <a:spLocks noChangeArrowheads="1"/>
          </p:cNvSpPr>
          <p:nvPr/>
        </p:nvSpPr>
        <p:spPr bwMode="auto">
          <a:xfrm>
            <a:off x="4846493" y="5164454"/>
            <a:ext cx="390525" cy="3667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25" name="Rectangle 16">
            <a:extLst>
              <a:ext uri="{FF2B5EF4-FFF2-40B4-BE49-F238E27FC236}">
                <a16:creationId xmlns:a16="http://schemas.microsoft.com/office/drawing/2014/main" id="{D7FBAC66-0F1C-47A4-A52F-7DA109E37297}"/>
              </a:ext>
            </a:extLst>
          </p:cNvPr>
          <p:cNvSpPr>
            <a:spLocks noChangeArrowheads="1"/>
          </p:cNvSpPr>
          <p:nvPr/>
        </p:nvSpPr>
        <p:spPr bwMode="auto">
          <a:xfrm>
            <a:off x="3630913" y="5226367"/>
            <a:ext cx="1065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Ma paroisse</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58BABF36-9A3C-4A3D-99BD-A944DF3D0FFE}"/>
              </a:ext>
            </a:extLst>
          </p:cNvPr>
          <p:cNvSpPr>
            <a:spLocks noChangeArrowheads="1"/>
          </p:cNvSpPr>
          <p:nvPr/>
        </p:nvSpPr>
        <p:spPr bwMode="auto">
          <a:xfrm>
            <a:off x="5325918" y="5251767"/>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9%</a:t>
            </a:r>
            <a:endParaRPr kumimoji="0" lang="fr-FR" altLang="fr-FR" sz="1600" b="0" i="0" u="none" strike="noStrike" cap="none" normalizeH="0" baseline="0">
              <a:ln>
                <a:noFill/>
              </a:ln>
              <a:solidFill>
                <a:schemeClr val="tx1"/>
              </a:solidFill>
              <a:effectLst/>
              <a:latin typeface="Arial" panose="020B0604020202020204" pitchFamily="34" charset="0"/>
            </a:endParaRPr>
          </a:p>
        </p:txBody>
      </p:sp>
      <p:sp>
        <p:nvSpPr>
          <p:cNvPr id="38" name="ZoneTexte 37">
            <a:extLst>
              <a:ext uri="{FF2B5EF4-FFF2-40B4-BE49-F238E27FC236}">
                <a16:creationId xmlns:a16="http://schemas.microsoft.com/office/drawing/2014/main" id="{5C6EE901-9D50-4458-AF51-D7BAA91F7E94}"/>
              </a:ext>
            </a:extLst>
          </p:cNvPr>
          <p:cNvSpPr txBox="1"/>
          <p:nvPr/>
        </p:nvSpPr>
        <p:spPr>
          <a:xfrm>
            <a:off x="1028700" y="1283485"/>
            <a:ext cx="8232529" cy="369332"/>
          </a:xfrm>
          <a:prstGeom prst="rect">
            <a:avLst/>
          </a:prstGeom>
          <a:noFill/>
        </p:spPr>
        <p:txBody>
          <a:bodyPr wrap="square" rtlCol="0">
            <a:spAutoFit/>
          </a:bodyPr>
          <a:lstStyle/>
          <a:p>
            <a:r>
              <a:rPr lang="fr-FR" i="1" dirty="0">
                <a:solidFill>
                  <a:srgbClr val="E2AC00"/>
                </a:solidFill>
              </a:rPr>
              <a:t>Une Pensée connue principalement au travers du mouvement</a:t>
            </a:r>
          </a:p>
        </p:txBody>
      </p:sp>
      <p:sp>
        <p:nvSpPr>
          <p:cNvPr id="37" name="ZoneTexte 36">
            <a:extLst>
              <a:ext uri="{FF2B5EF4-FFF2-40B4-BE49-F238E27FC236}">
                <a16:creationId xmlns:a16="http://schemas.microsoft.com/office/drawing/2014/main" id="{7BAA7EAB-6444-4567-BFEF-0C6F323900F9}"/>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1718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66F0BC-D3F4-4FBD-9FDE-3735B514D5C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6DAFE9B5-20C0-43E3-9210-186C84E94A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65C6B5F3-472C-49C5-B876-44A2FA087D9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C856AB61-4B24-4BAB-B9C5-3825637407BB}"/>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SOMMAIRE</a:t>
            </a:r>
          </a:p>
        </p:txBody>
      </p:sp>
      <p:sp>
        <p:nvSpPr>
          <p:cNvPr id="11" name="ZoneTexte 10">
            <a:extLst>
              <a:ext uri="{FF2B5EF4-FFF2-40B4-BE49-F238E27FC236}">
                <a16:creationId xmlns:a16="http://schemas.microsoft.com/office/drawing/2014/main" id="{19418E8B-3441-4B37-99A5-9D41279E2431}"/>
              </a:ext>
            </a:extLst>
          </p:cNvPr>
          <p:cNvSpPr txBox="1"/>
          <p:nvPr/>
        </p:nvSpPr>
        <p:spPr>
          <a:xfrm>
            <a:off x="508000" y="1701800"/>
            <a:ext cx="6324600" cy="546100"/>
          </a:xfrm>
          <a:prstGeom prst="rect">
            <a:avLst/>
          </a:prstGeom>
          <a:noFill/>
        </p:spPr>
        <p:txBody>
          <a:bodyPr vert="horz" wrap="square" lIns="0" tIns="0" rIns="0" bIns="0" rtlCol="0" anchor="t" anchorCtr="0">
            <a:noAutofit/>
          </a:bodyPr>
          <a:lstStyle/>
          <a:p>
            <a:r>
              <a:rPr lang="fr-FR" sz="1400" b="1" dirty="0">
                <a:solidFill>
                  <a:srgbClr val="1178BA"/>
                </a:solidFill>
                <a:latin typeface="Trebuchet MS" panose="020B0603020202020204" pitchFamily="34" charset="0"/>
              </a:rPr>
              <a:t>874 répondants spontanés sur 2 464 membres contactés dans la France entière occupant les fonctions de :</a:t>
            </a:r>
          </a:p>
        </p:txBody>
      </p:sp>
      <p:sp>
        <p:nvSpPr>
          <p:cNvPr id="12" name="ZoneTexte 11">
            <a:extLst>
              <a:ext uri="{FF2B5EF4-FFF2-40B4-BE49-F238E27FC236}">
                <a16:creationId xmlns:a16="http://schemas.microsoft.com/office/drawing/2014/main" id="{5FFB9C80-8807-4D34-B526-0F147835D1F4}"/>
              </a:ext>
            </a:extLst>
          </p:cNvPr>
          <p:cNvSpPr txBox="1"/>
          <p:nvPr/>
        </p:nvSpPr>
        <p:spPr>
          <a:xfrm>
            <a:off x="1638300" y="2514600"/>
            <a:ext cx="7861300" cy="2425700"/>
          </a:xfrm>
          <a:prstGeom prst="rect">
            <a:avLst/>
          </a:prstGeom>
          <a:noFill/>
        </p:spPr>
        <p:txBody>
          <a:bodyPr vert="horz" wrap="square" lIns="0" tIns="0" rIns="0" bIns="0" rtlCol="0" anchor="t" anchorCtr="0">
            <a:noAutofit/>
          </a:bodyPr>
          <a:lstStyle/>
          <a:p>
            <a:r>
              <a:rPr lang="fr-FR" sz="1400" dirty="0">
                <a:solidFill>
                  <a:srgbClr val="000000"/>
                </a:solidFill>
                <a:latin typeface="Trebuchet MS" panose="020B0603020202020204" pitchFamily="34" charset="0"/>
              </a:rPr>
              <a:t>Entrepreneurs</a:t>
            </a:r>
          </a:p>
          <a:p>
            <a:endParaRPr lang="fr-FR" sz="1400" dirty="0">
              <a:solidFill>
                <a:srgbClr val="000000"/>
              </a:solidFill>
              <a:latin typeface="Trebuchet MS" panose="020B0603020202020204" pitchFamily="34" charset="0"/>
            </a:endParaRPr>
          </a:p>
          <a:p>
            <a:r>
              <a:rPr lang="fr-FR" sz="1400" dirty="0">
                <a:solidFill>
                  <a:srgbClr val="000000"/>
                </a:solidFill>
                <a:latin typeface="Trebuchet MS" panose="020B0603020202020204" pitchFamily="34" charset="0"/>
              </a:rPr>
              <a:t>Dirigeants</a:t>
            </a:r>
          </a:p>
          <a:p>
            <a:endParaRPr lang="fr-FR" sz="1400" dirty="0">
              <a:solidFill>
                <a:srgbClr val="000000"/>
              </a:solidFill>
              <a:latin typeface="Trebuchet MS" panose="020B0603020202020204" pitchFamily="34" charset="0"/>
            </a:endParaRPr>
          </a:p>
          <a:p>
            <a:r>
              <a:rPr lang="fr-FR" sz="1400" dirty="0">
                <a:solidFill>
                  <a:srgbClr val="000000"/>
                </a:solidFill>
                <a:latin typeface="Trebuchet MS" panose="020B0603020202020204" pitchFamily="34" charset="0"/>
              </a:rPr>
              <a:t>Cadres dirigeants</a:t>
            </a:r>
          </a:p>
          <a:p>
            <a:endParaRPr lang="fr-FR" sz="1400" dirty="0">
              <a:solidFill>
                <a:srgbClr val="000000"/>
              </a:solidFill>
              <a:latin typeface="Trebuchet MS" panose="020B0603020202020204" pitchFamily="34" charset="0"/>
            </a:endParaRPr>
          </a:p>
          <a:p>
            <a:endParaRPr lang="fr-FR" sz="1400" dirty="0">
              <a:solidFill>
                <a:srgbClr val="000000"/>
              </a:solidFill>
              <a:latin typeface="Trebuchet MS" panose="020B0603020202020204" pitchFamily="34" charset="0"/>
            </a:endParaRPr>
          </a:p>
          <a:p>
            <a:r>
              <a:rPr lang="fr-FR" sz="1400" dirty="0">
                <a:solidFill>
                  <a:srgbClr val="000000"/>
                </a:solidFill>
                <a:latin typeface="Trebuchet MS" panose="020B0603020202020204" pitchFamily="34" charset="0"/>
              </a:rPr>
              <a:t>Répartition représentative des membres qui composent le mouvement (toutes tailles et tous secteurs confondus)</a:t>
            </a:r>
          </a:p>
        </p:txBody>
      </p:sp>
      <p:sp>
        <p:nvSpPr>
          <p:cNvPr id="13" name="ZoneTexte 12">
            <a:extLst>
              <a:ext uri="{FF2B5EF4-FFF2-40B4-BE49-F238E27FC236}">
                <a16:creationId xmlns:a16="http://schemas.microsoft.com/office/drawing/2014/main" id="{162FBE5C-52D5-4587-AC30-CA5719F41D10}"/>
              </a:ext>
            </a:extLst>
          </p:cNvPr>
          <p:cNvSpPr txBox="1"/>
          <p:nvPr/>
        </p:nvSpPr>
        <p:spPr>
          <a:xfrm>
            <a:off x="7023100" y="1816100"/>
            <a:ext cx="3429000" cy="355600"/>
          </a:xfrm>
          <a:prstGeom prst="rect">
            <a:avLst/>
          </a:prstGeom>
          <a:noFill/>
        </p:spPr>
        <p:txBody>
          <a:bodyPr vert="horz" wrap="square" lIns="0" tIns="0" rIns="0" bIns="0" rtlCol="0" anchor="t" anchorCtr="0">
            <a:noAutofit/>
          </a:bodyPr>
          <a:lstStyle/>
          <a:p>
            <a:r>
              <a:rPr lang="fr-FR" sz="1400" i="1" dirty="0">
                <a:solidFill>
                  <a:srgbClr val="1178BA"/>
                </a:solidFill>
                <a:latin typeface="Trebuchet MS" panose="020B0603020202020204" pitchFamily="34" charset="0"/>
              </a:rPr>
              <a:t>856 répondants en 2017</a:t>
            </a:r>
          </a:p>
        </p:txBody>
      </p:sp>
      <p:sp>
        <p:nvSpPr>
          <p:cNvPr id="14" name="ZoneTexte 13">
            <a:extLst>
              <a:ext uri="{FF2B5EF4-FFF2-40B4-BE49-F238E27FC236}">
                <a16:creationId xmlns:a16="http://schemas.microsoft.com/office/drawing/2014/main" id="{2ABFB6BF-EC22-4F44-9C87-E34E273583C1}"/>
              </a:ext>
            </a:extLst>
          </p:cNvPr>
          <p:cNvSpPr txBox="1"/>
          <p:nvPr/>
        </p:nvSpPr>
        <p:spPr>
          <a:xfrm>
            <a:off x="508000" y="5105400"/>
            <a:ext cx="9067800" cy="546100"/>
          </a:xfrm>
          <a:prstGeom prst="rect">
            <a:avLst/>
          </a:prstGeom>
          <a:noFill/>
        </p:spPr>
        <p:txBody>
          <a:bodyPr vert="horz" wrap="square" lIns="0" tIns="0" rIns="0" bIns="0" rtlCol="0" anchor="t" anchorCtr="0">
            <a:noAutofit/>
          </a:bodyPr>
          <a:lstStyle/>
          <a:p>
            <a:r>
              <a:rPr lang="fr-FR" sz="1400" b="1" dirty="0">
                <a:solidFill>
                  <a:srgbClr val="1178BA"/>
                </a:solidFill>
                <a:latin typeface="Trebuchet MS" panose="020B0603020202020204" pitchFamily="34" charset="0"/>
              </a:rPr>
              <a:t>Réalisée du 31 janvier au 26 février 2018</a:t>
            </a:r>
          </a:p>
        </p:txBody>
      </p:sp>
      <p:sp>
        <p:nvSpPr>
          <p:cNvPr id="15" name="Espace réservé du numéro de diapositive 14">
            <a:extLst>
              <a:ext uri="{FF2B5EF4-FFF2-40B4-BE49-F238E27FC236}">
                <a16:creationId xmlns:a16="http://schemas.microsoft.com/office/drawing/2014/main" id="{A672091C-B36E-48DC-830C-AD14523F4B97}"/>
              </a:ext>
            </a:extLst>
          </p:cNvPr>
          <p:cNvSpPr>
            <a:spLocks noGrp="1"/>
          </p:cNvSpPr>
          <p:nvPr>
            <p:ph type="sldNum" sz="quarter" idx="12"/>
          </p:nvPr>
        </p:nvSpPr>
        <p:spPr/>
        <p:txBody>
          <a:bodyPr/>
          <a:lstStyle/>
          <a:p>
            <a:fld id="{0FC276E7-6A46-4AE4-AB25-A1D9C17034B0}" type="slidenum">
              <a:rPr lang="fr-FR" smtClean="0"/>
              <a:t>2</a:t>
            </a:fld>
            <a:endParaRPr lang="fr-FR" dirty="0"/>
          </a:p>
        </p:txBody>
      </p:sp>
      <p:sp>
        <p:nvSpPr>
          <p:cNvPr id="16" name="ZoneTexte 15">
            <a:extLst>
              <a:ext uri="{FF2B5EF4-FFF2-40B4-BE49-F238E27FC236}">
                <a16:creationId xmlns:a16="http://schemas.microsoft.com/office/drawing/2014/main" id="{E9E29AA7-24C7-423D-A53D-98D77EA52EB1}"/>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44754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300947-7E41-4C39-BEE9-64BC1297A5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D96B3D35-EB22-4AC1-9DC7-ADA75067DEA7}"/>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917654C7-2472-4CBE-9355-E9185F5763B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EDD1FE33-5A32-49A6-AAC9-B3B8449BE492}"/>
              </a:ext>
            </a:extLst>
          </p:cNvPr>
          <p:cNvSpPr txBox="1"/>
          <p:nvPr/>
        </p:nvSpPr>
        <p:spPr>
          <a:xfrm>
            <a:off x="203200" y="1803358"/>
            <a:ext cx="10007600" cy="431800"/>
          </a:xfrm>
          <a:prstGeom prst="rect">
            <a:avLst/>
          </a:prstGeom>
          <a:noFill/>
        </p:spPr>
        <p:txBody>
          <a:bodyPr vert="horz" wrap="square" lIns="0" tIns="0" rIns="0" bIns="0" rtlCol="0" anchor="t" anchorCtr="0">
            <a:noAutofit/>
          </a:bodyPr>
          <a:lstStyle/>
          <a:p>
            <a:r>
              <a:rPr lang="fr-FR" b="1" dirty="0">
                <a:solidFill>
                  <a:srgbClr val="000000"/>
                </a:solidFill>
                <a:latin typeface="Trebuchet MS" panose="020B0603020202020204" pitchFamily="34" charset="0"/>
              </a:rPr>
              <a:t>Concernant la Pensée Sociale Chrétienne, je dirai que :</a:t>
            </a:r>
          </a:p>
        </p:txBody>
      </p:sp>
      <p:sp>
        <p:nvSpPr>
          <p:cNvPr id="13" name="ZoneTexte 12">
            <a:extLst>
              <a:ext uri="{FF2B5EF4-FFF2-40B4-BE49-F238E27FC236}">
                <a16:creationId xmlns:a16="http://schemas.microsoft.com/office/drawing/2014/main" id="{179081B1-5BB7-4D7E-912B-E323A31E0721}"/>
              </a:ext>
            </a:extLst>
          </p:cNvPr>
          <p:cNvSpPr txBox="1"/>
          <p:nvPr/>
        </p:nvSpPr>
        <p:spPr>
          <a:xfrm>
            <a:off x="1028700" y="774700"/>
            <a:ext cx="6756400" cy="330200"/>
          </a:xfrm>
          <a:prstGeom prst="rect">
            <a:avLst/>
          </a:prstGeom>
          <a:noFill/>
        </p:spPr>
        <p:txBody>
          <a:bodyPr vert="horz" wrap="square" lIns="0" tIns="0" rIns="0" bIns="0" rtlCol="0" anchor="ctr" anchorCtr="0">
            <a:noAutofit/>
          </a:bodyPr>
          <a:lstStyle/>
          <a:p>
            <a:r>
              <a:rPr lang="fr-FR" sz="1600" i="1" dirty="0">
                <a:solidFill>
                  <a:srgbClr val="F9B410"/>
                </a:solidFill>
                <a:latin typeface="Trebuchet MS" panose="020B0603020202020204" pitchFamily="34" charset="0"/>
              </a:rPr>
              <a:t>La Pensée Sociale Chrétienne</a:t>
            </a:r>
          </a:p>
        </p:txBody>
      </p:sp>
      <p:sp>
        <p:nvSpPr>
          <p:cNvPr id="14" name="ZoneTexte 13">
            <a:extLst>
              <a:ext uri="{FF2B5EF4-FFF2-40B4-BE49-F238E27FC236}">
                <a16:creationId xmlns:a16="http://schemas.microsoft.com/office/drawing/2014/main" id="{585C77F4-6C5B-4E0A-931E-06FAAD7096BF}"/>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p:txBody>
      </p:sp>
      <p:sp>
        <p:nvSpPr>
          <p:cNvPr id="15" name="Espace réservé du numéro de diapositive 14">
            <a:extLst>
              <a:ext uri="{FF2B5EF4-FFF2-40B4-BE49-F238E27FC236}">
                <a16:creationId xmlns:a16="http://schemas.microsoft.com/office/drawing/2014/main" id="{5CAE0905-3174-4DD7-9929-D33661BDF5E6}"/>
              </a:ext>
            </a:extLst>
          </p:cNvPr>
          <p:cNvSpPr>
            <a:spLocks noGrp="1"/>
          </p:cNvSpPr>
          <p:nvPr>
            <p:ph type="sldNum" sz="quarter" idx="12"/>
          </p:nvPr>
        </p:nvSpPr>
        <p:spPr/>
        <p:txBody>
          <a:bodyPr/>
          <a:lstStyle/>
          <a:p>
            <a:fld id="{0FC276E7-6A46-4AE4-AB25-A1D9C17034B0}" type="slidenum">
              <a:rPr lang="fr-FR" smtClean="0"/>
              <a:t>20</a:t>
            </a:fld>
            <a:endParaRPr lang="fr-FR" dirty="0"/>
          </a:p>
        </p:txBody>
      </p:sp>
      <p:sp>
        <p:nvSpPr>
          <p:cNvPr id="4" name="Line 5">
            <a:extLst>
              <a:ext uri="{FF2B5EF4-FFF2-40B4-BE49-F238E27FC236}">
                <a16:creationId xmlns:a16="http://schemas.microsoft.com/office/drawing/2014/main" id="{DC81DE64-BD25-42E4-B1D2-AD09103FF38A}"/>
              </a:ext>
            </a:extLst>
          </p:cNvPr>
          <p:cNvSpPr>
            <a:spLocks noChangeShapeType="1"/>
          </p:cNvSpPr>
          <p:nvPr/>
        </p:nvSpPr>
        <p:spPr bwMode="auto">
          <a:xfrm>
            <a:off x="5345906" y="2217377"/>
            <a:ext cx="0" cy="47196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Rectangle 6">
            <a:extLst>
              <a:ext uri="{FF2B5EF4-FFF2-40B4-BE49-F238E27FC236}">
                <a16:creationId xmlns:a16="http://schemas.microsoft.com/office/drawing/2014/main" id="{3D5D3F0F-A1D7-4798-80C9-18E611A8FBA2}"/>
              </a:ext>
            </a:extLst>
          </p:cNvPr>
          <p:cNvSpPr>
            <a:spLocks noChangeArrowheads="1"/>
          </p:cNvSpPr>
          <p:nvPr/>
        </p:nvSpPr>
        <p:spPr bwMode="auto">
          <a:xfrm>
            <a:off x="5345906" y="2514239"/>
            <a:ext cx="2518987" cy="5857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 name="Rectangle 7">
            <a:extLst>
              <a:ext uri="{FF2B5EF4-FFF2-40B4-BE49-F238E27FC236}">
                <a16:creationId xmlns:a16="http://schemas.microsoft.com/office/drawing/2014/main" id="{2F1E2837-FCB5-4E89-9434-A8DC2C9F0588}"/>
              </a:ext>
            </a:extLst>
          </p:cNvPr>
          <p:cNvSpPr>
            <a:spLocks noChangeArrowheads="1"/>
          </p:cNvSpPr>
          <p:nvPr/>
        </p:nvSpPr>
        <p:spPr bwMode="auto">
          <a:xfrm>
            <a:off x="2421159" y="2609489"/>
            <a:ext cx="27876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La Pensée Sociale Chrétienne guide mes actions au quotidien</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F447967A-13B3-45EF-BFAF-3539C3A53621}"/>
              </a:ext>
            </a:extLst>
          </p:cNvPr>
          <p:cNvSpPr>
            <a:spLocks noChangeArrowheads="1"/>
          </p:cNvSpPr>
          <p:nvPr/>
        </p:nvSpPr>
        <p:spPr bwMode="auto">
          <a:xfrm>
            <a:off x="7931878" y="2709502"/>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50%</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1B043DBD-67F9-4149-B219-989144AD8605}"/>
              </a:ext>
            </a:extLst>
          </p:cNvPr>
          <p:cNvSpPr>
            <a:spLocks noChangeArrowheads="1"/>
          </p:cNvSpPr>
          <p:nvPr/>
        </p:nvSpPr>
        <p:spPr bwMode="auto">
          <a:xfrm>
            <a:off x="5345906" y="3692164"/>
            <a:ext cx="1377108" cy="5857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17" name="Rectangle 10">
            <a:extLst>
              <a:ext uri="{FF2B5EF4-FFF2-40B4-BE49-F238E27FC236}">
                <a16:creationId xmlns:a16="http://schemas.microsoft.com/office/drawing/2014/main" id="{AE29AA84-AFA1-40F5-9483-159D4153DC4F}"/>
              </a:ext>
            </a:extLst>
          </p:cNvPr>
          <p:cNvSpPr>
            <a:spLocks noChangeArrowheads="1"/>
          </p:cNvSpPr>
          <p:nvPr/>
        </p:nvSpPr>
        <p:spPr bwMode="auto">
          <a:xfrm>
            <a:off x="2577669" y="3789002"/>
            <a:ext cx="26311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Je la connais mais je ne vois pas bien comment l'utiliser</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0AA44CA8-E163-48AA-A0FA-104BCBF598C8}"/>
              </a:ext>
            </a:extLst>
          </p:cNvPr>
          <p:cNvSpPr>
            <a:spLocks noChangeArrowheads="1"/>
          </p:cNvSpPr>
          <p:nvPr/>
        </p:nvSpPr>
        <p:spPr bwMode="auto">
          <a:xfrm>
            <a:off x="6788442" y="3887427"/>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28%</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DC63FACD-15AE-4D94-9FC0-DCF99FB65CEB}"/>
              </a:ext>
            </a:extLst>
          </p:cNvPr>
          <p:cNvSpPr>
            <a:spLocks noChangeArrowheads="1"/>
          </p:cNvSpPr>
          <p:nvPr/>
        </p:nvSpPr>
        <p:spPr bwMode="auto">
          <a:xfrm>
            <a:off x="5345906" y="4871677"/>
            <a:ext cx="993886" cy="5889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0" name="Rectangle 13">
            <a:extLst>
              <a:ext uri="{FF2B5EF4-FFF2-40B4-BE49-F238E27FC236}">
                <a16:creationId xmlns:a16="http://schemas.microsoft.com/office/drawing/2014/main" id="{56641ECD-1126-4F26-A902-28183A81ECFF}"/>
              </a:ext>
            </a:extLst>
          </p:cNvPr>
          <p:cNvSpPr>
            <a:spLocks noChangeArrowheads="1"/>
          </p:cNvSpPr>
          <p:nvPr/>
        </p:nvSpPr>
        <p:spPr bwMode="auto">
          <a:xfrm>
            <a:off x="2893905" y="4966927"/>
            <a:ext cx="23149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Je ne la connais pas mais j'aimerais la travailler</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A39B504B-5C4E-45EE-9465-2371E124DB1E}"/>
              </a:ext>
            </a:extLst>
          </p:cNvPr>
          <p:cNvSpPr>
            <a:spLocks noChangeArrowheads="1"/>
          </p:cNvSpPr>
          <p:nvPr/>
        </p:nvSpPr>
        <p:spPr bwMode="auto">
          <a:xfrm>
            <a:off x="6405220" y="5070114"/>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20%</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84ED30C8-32DE-4477-9065-15FBD82A2851}"/>
              </a:ext>
            </a:extLst>
          </p:cNvPr>
          <p:cNvSpPr>
            <a:spLocks noChangeArrowheads="1"/>
          </p:cNvSpPr>
          <p:nvPr/>
        </p:nvSpPr>
        <p:spPr bwMode="auto">
          <a:xfrm>
            <a:off x="5345906" y="6054364"/>
            <a:ext cx="118394" cy="5857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3" name="Rectangle 16">
            <a:extLst>
              <a:ext uri="{FF2B5EF4-FFF2-40B4-BE49-F238E27FC236}">
                <a16:creationId xmlns:a16="http://schemas.microsoft.com/office/drawing/2014/main" id="{0E4BBBF4-E315-4C85-A4EF-26F89AE2DA4D}"/>
              </a:ext>
            </a:extLst>
          </p:cNvPr>
          <p:cNvSpPr>
            <a:spLocks noChangeArrowheads="1"/>
          </p:cNvSpPr>
          <p:nvPr/>
        </p:nvSpPr>
        <p:spPr bwMode="auto">
          <a:xfrm>
            <a:off x="2421159" y="6149614"/>
            <a:ext cx="2787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La Pensée Sociale Chrétienne ne m'intéresse pas</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D9B1F726-7F8C-4C90-B299-112BFA32723B}"/>
              </a:ext>
            </a:extLst>
          </p:cNvPr>
          <p:cNvSpPr>
            <a:spLocks noChangeArrowheads="1"/>
          </p:cNvSpPr>
          <p:nvPr/>
        </p:nvSpPr>
        <p:spPr bwMode="auto">
          <a:xfrm>
            <a:off x="5529728" y="6249627"/>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F2C2B6BB-C548-471D-B567-2A03F3D4804E}"/>
              </a:ext>
            </a:extLst>
          </p:cNvPr>
          <p:cNvSpPr txBox="1"/>
          <p:nvPr/>
        </p:nvSpPr>
        <p:spPr>
          <a:xfrm>
            <a:off x="949918" y="1207827"/>
            <a:ext cx="8271900" cy="369332"/>
          </a:xfrm>
          <a:prstGeom prst="rect">
            <a:avLst/>
          </a:prstGeom>
          <a:noFill/>
        </p:spPr>
        <p:txBody>
          <a:bodyPr wrap="square" rtlCol="0">
            <a:spAutoFit/>
          </a:bodyPr>
          <a:lstStyle/>
          <a:p>
            <a:r>
              <a:rPr lang="fr-FR" i="1" dirty="0">
                <a:solidFill>
                  <a:srgbClr val="E2AC00"/>
                </a:solidFill>
              </a:rPr>
              <a:t>Une pensée qui s’ancre au sein du mouvement . </a:t>
            </a:r>
          </a:p>
        </p:txBody>
      </p:sp>
      <p:sp>
        <p:nvSpPr>
          <p:cNvPr id="25" name="ZoneTexte 24">
            <a:extLst>
              <a:ext uri="{FF2B5EF4-FFF2-40B4-BE49-F238E27FC236}">
                <a16:creationId xmlns:a16="http://schemas.microsoft.com/office/drawing/2014/main" id="{8C8864D6-6FF2-4795-9D77-2F2005BCF85C}"/>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261132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300947-7E41-4C39-BEE9-64BC1297A5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D96B3D35-EB22-4AC1-9DC7-ADA75067DEA7}"/>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917654C7-2472-4CBE-9355-E9185F5763B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3" name="ZoneTexte 12">
            <a:extLst>
              <a:ext uri="{FF2B5EF4-FFF2-40B4-BE49-F238E27FC236}">
                <a16:creationId xmlns:a16="http://schemas.microsoft.com/office/drawing/2014/main" id="{179081B1-5BB7-4D7E-912B-E323A31E0721}"/>
              </a:ext>
            </a:extLst>
          </p:cNvPr>
          <p:cNvSpPr txBox="1"/>
          <p:nvPr/>
        </p:nvSpPr>
        <p:spPr>
          <a:xfrm>
            <a:off x="977900" y="1145205"/>
            <a:ext cx="6756400" cy="330200"/>
          </a:xfrm>
          <a:prstGeom prst="rect">
            <a:avLst/>
          </a:prstGeom>
          <a:noFill/>
        </p:spPr>
        <p:txBody>
          <a:bodyPr vert="horz" wrap="square" lIns="0" tIns="0" rIns="0" bIns="0" rtlCol="0" anchor="ctr" anchorCtr="0">
            <a:noAutofit/>
          </a:bodyPr>
          <a:lstStyle/>
          <a:p>
            <a:r>
              <a:rPr lang="fr-FR" i="1" dirty="0">
                <a:solidFill>
                  <a:srgbClr val="F9B410"/>
                </a:solidFill>
                <a:latin typeface="Trebuchet MS" panose="020B0603020202020204" pitchFamily="34" charset="0"/>
              </a:rPr>
              <a:t>La Pensée Sociale Chrétienne</a:t>
            </a:r>
          </a:p>
          <a:p>
            <a:endParaRPr lang="fr-FR" sz="600" i="1" dirty="0">
              <a:solidFill>
                <a:srgbClr val="F9B410"/>
              </a:solidFill>
              <a:latin typeface="Trebuchet MS" panose="020B0603020202020204" pitchFamily="34" charset="0"/>
            </a:endParaRPr>
          </a:p>
          <a:p>
            <a:r>
              <a:rPr lang="fr-FR" i="1" dirty="0">
                <a:solidFill>
                  <a:srgbClr val="F9B410"/>
                </a:solidFill>
                <a:latin typeface="Trebuchet MS" panose="020B0603020202020204" pitchFamily="34" charset="0"/>
              </a:rPr>
              <a:t>Un moyen d’être cohérent mais aussi de manager avec efficacité</a:t>
            </a:r>
          </a:p>
        </p:txBody>
      </p:sp>
      <p:sp>
        <p:nvSpPr>
          <p:cNvPr id="14" name="ZoneTexte 13">
            <a:extLst>
              <a:ext uri="{FF2B5EF4-FFF2-40B4-BE49-F238E27FC236}">
                <a16:creationId xmlns:a16="http://schemas.microsoft.com/office/drawing/2014/main" id="{585C77F4-6C5B-4E0A-931E-06FAAD7096BF}"/>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p:txBody>
      </p:sp>
      <p:sp>
        <p:nvSpPr>
          <p:cNvPr id="15" name="Espace réservé du numéro de diapositive 14">
            <a:extLst>
              <a:ext uri="{FF2B5EF4-FFF2-40B4-BE49-F238E27FC236}">
                <a16:creationId xmlns:a16="http://schemas.microsoft.com/office/drawing/2014/main" id="{5CAE0905-3174-4DD7-9929-D33661BDF5E6}"/>
              </a:ext>
            </a:extLst>
          </p:cNvPr>
          <p:cNvSpPr>
            <a:spLocks noGrp="1"/>
          </p:cNvSpPr>
          <p:nvPr>
            <p:ph type="sldNum" sz="quarter" idx="12"/>
          </p:nvPr>
        </p:nvSpPr>
        <p:spPr/>
        <p:txBody>
          <a:bodyPr/>
          <a:lstStyle/>
          <a:p>
            <a:fld id="{0FC276E7-6A46-4AE4-AB25-A1D9C17034B0}" type="slidenum">
              <a:rPr lang="fr-FR" smtClean="0"/>
              <a:t>21</a:t>
            </a:fld>
            <a:endParaRPr lang="fr-FR" dirty="0"/>
          </a:p>
        </p:txBody>
      </p:sp>
      <p:graphicFrame>
        <p:nvGraphicFramePr>
          <p:cNvPr id="30" name="Tableau 29">
            <a:extLst>
              <a:ext uri="{FF2B5EF4-FFF2-40B4-BE49-F238E27FC236}">
                <a16:creationId xmlns:a16="http://schemas.microsoft.com/office/drawing/2014/main" id="{00FBFED7-EC6B-4369-A195-DFF8BBCCA8E9}"/>
              </a:ext>
            </a:extLst>
          </p:cNvPr>
          <p:cNvGraphicFramePr>
            <a:graphicFrameLocks noGrp="1"/>
          </p:cNvGraphicFramePr>
          <p:nvPr>
            <p:extLst>
              <p:ext uri="{D42A27DB-BD31-4B8C-83A1-F6EECF244321}">
                <p14:modId xmlns:p14="http://schemas.microsoft.com/office/powerpoint/2010/main" val="4272663273"/>
              </p:ext>
            </p:extLst>
          </p:nvPr>
        </p:nvGraphicFramePr>
        <p:xfrm>
          <a:off x="639459" y="2037611"/>
          <a:ext cx="9911432" cy="4526084"/>
        </p:xfrm>
        <a:graphic>
          <a:graphicData uri="http://schemas.openxmlformats.org/drawingml/2006/table">
            <a:tbl>
              <a:tblPr/>
              <a:tblGrid>
                <a:gridCol w="3357441">
                  <a:extLst>
                    <a:ext uri="{9D8B030D-6E8A-4147-A177-3AD203B41FA5}">
                      <a16:colId xmlns:a16="http://schemas.microsoft.com/office/drawing/2014/main" val="964177370"/>
                    </a:ext>
                  </a:extLst>
                </a:gridCol>
                <a:gridCol w="1433057">
                  <a:extLst>
                    <a:ext uri="{9D8B030D-6E8A-4147-A177-3AD203B41FA5}">
                      <a16:colId xmlns:a16="http://schemas.microsoft.com/office/drawing/2014/main" val="131007266"/>
                    </a:ext>
                  </a:extLst>
                </a:gridCol>
                <a:gridCol w="214796">
                  <a:extLst>
                    <a:ext uri="{9D8B030D-6E8A-4147-A177-3AD203B41FA5}">
                      <a16:colId xmlns:a16="http://schemas.microsoft.com/office/drawing/2014/main" val="2450124602"/>
                    </a:ext>
                  </a:extLst>
                </a:gridCol>
                <a:gridCol w="1213838">
                  <a:extLst>
                    <a:ext uri="{9D8B030D-6E8A-4147-A177-3AD203B41FA5}">
                      <a16:colId xmlns:a16="http://schemas.microsoft.com/office/drawing/2014/main" val="1639704051"/>
                    </a:ext>
                  </a:extLst>
                </a:gridCol>
                <a:gridCol w="1349070">
                  <a:extLst>
                    <a:ext uri="{9D8B030D-6E8A-4147-A177-3AD203B41FA5}">
                      <a16:colId xmlns:a16="http://schemas.microsoft.com/office/drawing/2014/main" val="1488212362"/>
                    </a:ext>
                  </a:extLst>
                </a:gridCol>
                <a:gridCol w="1171615">
                  <a:extLst>
                    <a:ext uri="{9D8B030D-6E8A-4147-A177-3AD203B41FA5}">
                      <a16:colId xmlns:a16="http://schemas.microsoft.com/office/drawing/2014/main" val="4035455510"/>
                    </a:ext>
                  </a:extLst>
                </a:gridCol>
                <a:gridCol w="1171615">
                  <a:extLst>
                    <a:ext uri="{9D8B030D-6E8A-4147-A177-3AD203B41FA5}">
                      <a16:colId xmlns:a16="http://schemas.microsoft.com/office/drawing/2014/main" val="3196978577"/>
                    </a:ext>
                  </a:extLst>
                </a:gridCol>
              </a:tblGrid>
              <a:tr h="130667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dirty="0">
                          <a:solidFill>
                            <a:srgbClr val="000000"/>
                          </a:solidFill>
                          <a:effectLst/>
                          <a:latin typeface="Trebuchet MS" panose="020B0603020202020204" pitchFamily="34" charset="0"/>
                        </a:rPr>
                        <a:t>La PSC guide mes actions au quotidien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Je la connais mais je ne vois pas bien comment l'utiliser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Je ne la connais pas mais j'aimerais la travailler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La PSC ne m'intéresse pas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708672"/>
                  </a:ext>
                </a:extLst>
              </a:tr>
              <a:tr h="26940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dirty="0">
                          <a:solidFill>
                            <a:srgbClr val="000000"/>
                          </a:solidFill>
                          <a:effectLst/>
                          <a:latin typeface="Trebuchet MS" panose="020B0603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165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119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14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928716"/>
                  </a:ext>
                </a:extLst>
              </a:tr>
              <a:tr h="296341">
                <a:tc>
                  <a:txBody>
                    <a:bodyPr/>
                    <a:lstStyle/>
                    <a:p>
                      <a:pPr algn="l" fontAlgn="ctr"/>
                      <a:r>
                        <a:rPr lang="fr-FR" sz="2000" b="1" i="0" u="none" strike="noStrike" dirty="0">
                          <a:solidFill>
                            <a:srgbClr val="000000"/>
                          </a:solidFill>
                          <a:effectLst/>
                          <a:latin typeface="Trebuchet MS" panose="020B0603020202020204" pitchFamily="34" charset="0"/>
                        </a:rPr>
                        <a:t>Pour moi, la PSC est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121317"/>
                  </a:ext>
                </a:extLst>
              </a:tr>
              <a:tr h="296341">
                <a:tc rowSpan="2">
                  <a:txBody>
                    <a:bodyPr/>
                    <a:lstStyle/>
                    <a:p>
                      <a:pPr algn="l" fontAlgn="ctr"/>
                      <a:r>
                        <a:rPr lang="fr-FR" sz="1600" b="0" i="0" u="none" strike="noStrike" dirty="0">
                          <a:solidFill>
                            <a:srgbClr val="000000"/>
                          </a:solidFill>
                          <a:effectLst/>
                          <a:latin typeface="Trebuchet MS" panose="020B0603020202020204" pitchFamily="34" charset="0"/>
                        </a:rPr>
                        <a:t>Un moyen d'être cohérent avec ma foi dans ma vie professionnelle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Oui tout à fait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Trebuchet MS" panose="020B0603020202020204" pitchFamily="34" charset="0"/>
                        </a:rPr>
                        <a:t>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Trebuchet MS" panose="020B0603020202020204" pitchFamily="34" charset="0"/>
                        </a:rPr>
                        <a:t>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0369768"/>
                  </a:ext>
                </a:extLst>
              </a:tr>
              <a:tr h="282871">
                <a:tc vMerge="1">
                  <a:txBody>
                    <a:bodyPr/>
                    <a:lstStyle/>
                    <a:p>
                      <a:endParaRPr lang="fr-FR"/>
                    </a:p>
                  </a:txBody>
                  <a:tcPr/>
                </a:tc>
                <a:tc>
                  <a:txBody>
                    <a:bodyPr/>
                    <a:lstStyle/>
                    <a:p>
                      <a:pPr algn="l" fontAlgn="b"/>
                      <a:r>
                        <a:rPr lang="fr-FR" sz="1600" b="1" i="0" u="none" strike="noStrike" dirty="0">
                          <a:solidFill>
                            <a:srgbClr val="000000"/>
                          </a:solidFill>
                          <a:effectLst/>
                          <a:latin typeface="Trebuchet MS" panose="020B0603020202020204" pitchFamily="34" charset="0"/>
                        </a:rPr>
                        <a:t>Sous Total Oui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93%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669406"/>
                  </a:ext>
                </a:extLst>
              </a:tr>
              <a:tr h="282871">
                <a:tc rowSpan="2">
                  <a:txBody>
                    <a:bodyPr/>
                    <a:lstStyle/>
                    <a:p>
                      <a:pPr algn="l" fontAlgn="ctr"/>
                      <a:r>
                        <a:rPr lang="fr-FR" sz="1600" b="0" i="0" u="none" strike="noStrike" dirty="0">
                          <a:solidFill>
                            <a:srgbClr val="000000"/>
                          </a:solidFill>
                          <a:effectLst/>
                          <a:latin typeface="Trebuchet MS" panose="020B0603020202020204" pitchFamily="34" charset="0"/>
                        </a:rPr>
                        <a:t>Un moyen d'être cohérent avec ma foi dans ma vie personnelle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Oui tout à fait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ctr" fontAlgn="ctr"/>
                      <a:r>
                        <a:rPr lang="fr-FR" sz="1600" b="0" i="0" u="none" strike="noStrike" dirty="0">
                          <a:solidFill>
                            <a:srgbClr val="000000"/>
                          </a:solidFill>
                          <a:effectLst/>
                          <a:latin typeface="Trebuchet MS" panose="020B0603020202020204" pitchFamily="34" charset="0"/>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59133193"/>
                  </a:ext>
                </a:extLst>
              </a:tr>
              <a:tr h="282871">
                <a:tc vMerge="1">
                  <a:txBody>
                    <a:bodyPr/>
                    <a:lstStyle/>
                    <a:p>
                      <a:endParaRPr lang="fr-FR"/>
                    </a:p>
                  </a:txBody>
                  <a:tcPr/>
                </a:tc>
                <a:tc>
                  <a:txBody>
                    <a:bodyPr/>
                    <a:lstStyle/>
                    <a:p>
                      <a:pPr algn="l" fontAlgn="b"/>
                      <a:r>
                        <a:rPr lang="fr-FR" sz="1600" b="1" i="0" u="none" strike="noStrike" dirty="0">
                          <a:solidFill>
                            <a:srgbClr val="000000"/>
                          </a:solidFill>
                          <a:effectLst/>
                          <a:latin typeface="Trebuchet MS" panose="020B0603020202020204" pitchFamily="34" charset="0"/>
                        </a:rPr>
                        <a:t>Sous Total Oui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095464"/>
                  </a:ext>
                </a:extLst>
              </a:tr>
              <a:tr h="282871">
                <a:tc rowSpan="2">
                  <a:txBody>
                    <a:bodyPr/>
                    <a:lstStyle/>
                    <a:p>
                      <a:pPr algn="l" fontAlgn="ctr"/>
                      <a:r>
                        <a:rPr lang="fr-FR" sz="1600" b="0" i="0" u="none" strike="noStrike" dirty="0">
                          <a:solidFill>
                            <a:srgbClr val="000000"/>
                          </a:solidFill>
                          <a:effectLst/>
                          <a:latin typeface="Trebuchet MS" panose="020B0603020202020204" pitchFamily="34" charset="0"/>
                        </a:rPr>
                        <a:t>Un outil efficace de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Oui tout à fait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3661138"/>
                  </a:ext>
                </a:extLst>
              </a:tr>
              <a:tr h="282871">
                <a:tc vMerge="1">
                  <a:txBody>
                    <a:bodyPr/>
                    <a:lstStyle/>
                    <a:p>
                      <a:endParaRPr lang="fr-FR"/>
                    </a:p>
                  </a:txBody>
                  <a:tcPr/>
                </a:tc>
                <a:tc>
                  <a:txBody>
                    <a:bodyPr/>
                    <a:lstStyle/>
                    <a:p>
                      <a:pPr algn="l" fontAlgn="b"/>
                      <a:r>
                        <a:rPr lang="fr-FR" sz="1600" b="1" i="0" u="none" strike="noStrike" dirty="0">
                          <a:solidFill>
                            <a:srgbClr val="000000"/>
                          </a:solidFill>
                          <a:effectLst/>
                          <a:latin typeface="Trebuchet MS" panose="020B0603020202020204" pitchFamily="34" charset="0"/>
                        </a:rPr>
                        <a:t>Sous Total Oui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600" b="1"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851302"/>
                  </a:ext>
                </a:extLst>
              </a:tr>
              <a:tr h="269401">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20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173524"/>
                  </a:ext>
                </a:extLst>
              </a:tr>
              <a:tr h="282871">
                <a:tc rowSpan="2">
                  <a:txBody>
                    <a:bodyPr/>
                    <a:lstStyle/>
                    <a:p>
                      <a:pPr algn="l" fontAlgn="ctr"/>
                      <a:r>
                        <a:rPr lang="fr-FR" sz="1600" b="0" i="0" u="none" strike="noStrike" dirty="0">
                          <a:solidFill>
                            <a:srgbClr val="000000"/>
                          </a:solidFill>
                          <a:effectLst/>
                          <a:latin typeface="Trebuchet MS" panose="020B0603020202020204" pitchFamily="34" charset="0"/>
                        </a:rPr>
                        <a:t>La PSC est suffisamment connue dans la communauté chrétienne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Oui tout à fait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1600" b="0"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600" b="0" i="0" u="none" strike="noStrike" dirty="0">
                          <a:solidFill>
                            <a:srgbClr val="000000"/>
                          </a:solidFill>
                          <a:effectLst/>
                          <a:latin typeface="Trebuchet MS" panose="020B0603020202020204" pitchFamily="34" charset="0"/>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Trebuchet MS" panose="020B0603020202020204" pitchFamily="34" charset="0"/>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077874950"/>
                  </a:ext>
                </a:extLst>
              </a:tr>
              <a:tr h="282871">
                <a:tc vMerge="1">
                  <a:txBody>
                    <a:bodyPr/>
                    <a:lstStyle/>
                    <a:p>
                      <a:endParaRPr lang="fr-FR"/>
                    </a:p>
                  </a:txBody>
                  <a:tcPr/>
                </a:tc>
                <a:tc>
                  <a:txBody>
                    <a:bodyPr/>
                    <a:lstStyle/>
                    <a:p>
                      <a:pPr algn="l" fontAlgn="b"/>
                      <a:r>
                        <a:rPr lang="fr-FR" sz="1600" b="1" i="0" u="none" strike="noStrike" dirty="0">
                          <a:solidFill>
                            <a:srgbClr val="000000"/>
                          </a:solidFill>
                          <a:effectLst/>
                          <a:latin typeface="Trebuchet MS" panose="020B0603020202020204" pitchFamily="34" charset="0"/>
                        </a:rPr>
                        <a:t>Sous Total Oui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rebuchet MS" panose="020B0603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Trebuchet MS" panose="020B0603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600" b="1" i="0" u="none" strike="noStrike" dirty="0">
                          <a:solidFill>
                            <a:srgbClr val="000000"/>
                          </a:solidFill>
                          <a:effectLst/>
                          <a:latin typeface="Trebuchet MS" panose="020B0603020202020204" pitchFamily="34" charset="0"/>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600" b="1" i="0" u="none" strike="noStrike" dirty="0">
                          <a:solidFill>
                            <a:srgbClr val="000000"/>
                          </a:solidFill>
                          <a:effectLst/>
                          <a:latin typeface="Trebuchet MS" panose="020B0603020202020204" pitchFamily="34" charset="0"/>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r-FR" sz="1600" b="1" i="0" u="none" strike="noStrike" dirty="0">
                          <a:solidFill>
                            <a:srgbClr val="000000"/>
                          </a:solidFill>
                          <a:effectLst/>
                          <a:latin typeface="Trebuchet MS" panose="020B0603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7483660"/>
                  </a:ext>
                </a:extLst>
              </a:tr>
            </a:tbl>
          </a:graphicData>
        </a:graphic>
      </p:graphicFrame>
      <p:sp>
        <p:nvSpPr>
          <p:cNvPr id="25" name="ZoneTexte 24">
            <a:extLst>
              <a:ext uri="{FF2B5EF4-FFF2-40B4-BE49-F238E27FC236}">
                <a16:creationId xmlns:a16="http://schemas.microsoft.com/office/drawing/2014/main" id="{8C8864D6-6FF2-4795-9D77-2F2005BCF85C}"/>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401410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241E05-159A-430F-B311-9901126D0A2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61E4804A-2D35-4C14-AA44-331C2ECCA3E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19FBA77C-8A81-4323-8F5D-F26DB400891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D4DB6057-9E0F-4A33-9D07-0F2D2E0F68D1}"/>
              </a:ext>
            </a:extLst>
          </p:cNvPr>
          <p:cNvSpPr txBox="1"/>
          <p:nvPr/>
        </p:nvSpPr>
        <p:spPr>
          <a:xfrm>
            <a:off x="203200" y="1345010"/>
            <a:ext cx="10007600" cy="444500"/>
          </a:xfrm>
          <a:prstGeom prst="rect">
            <a:avLst/>
          </a:prstGeom>
          <a:noFill/>
        </p:spPr>
        <p:txBody>
          <a:bodyPr vert="horz" wrap="square" lIns="0" tIns="0" rIns="0" bIns="0" rtlCol="0" anchor="t" anchorCtr="0">
            <a:noAutofit/>
          </a:bodyPr>
          <a:lstStyle>
            <a:defPPr>
              <a:defRPr lang="fr-FR"/>
            </a:defPPr>
            <a:lvl1pPr>
              <a:defRPr sz="1600" b="1">
                <a:solidFill>
                  <a:srgbClr val="000000"/>
                </a:solidFill>
                <a:latin typeface="Trebuchet MS" panose="020B0603020202020204" pitchFamily="34" charset="0"/>
              </a:defRPr>
            </a:lvl1pPr>
          </a:lstStyle>
          <a:p>
            <a:r>
              <a:rPr lang="fr-FR" sz="1800" dirty="0"/>
              <a:t>Le principe de la Pensée Sociale Chrétienne qui me guide le plus est :</a:t>
            </a:r>
          </a:p>
        </p:txBody>
      </p:sp>
      <p:sp>
        <p:nvSpPr>
          <p:cNvPr id="15" name="ZoneTexte 14">
            <a:extLst>
              <a:ext uri="{FF2B5EF4-FFF2-40B4-BE49-F238E27FC236}">
                <a16:creationId xmlns:a16="http://schemas.microsoft.com/office/drawing/2014/main" id="{A5B2C674-3E62-4D7E-A72B-B94260EC3896}"/>
              </a:ext>
            </a:extLst>
          </p:cNvPr>
          <p:cNvSpPr txBox="1"/>
          <p:nvPr/>
        </p:nvSpPr>
        <p:spPr>
          <a:xfrm>
            <a:off x="141845" y="4642195"/>
            <a:ext cx="9182100" cy="600592"/>
          </a:xfrm>
          <a:prstGeom prst="rect">
            <a:avLst/>
          </a:prstGeom>
          <a:noFill/>
        </p:spPr>
        <p:txBody>
          <a:bodyPr vert="horz" wrap="square" lIns="0" tIns="0" rIns="0" bIns="0" rtlCol="0" anchor="t" anchorCtr="0">
            <a:noAutofit/>
          </a:bodyPr>
          <a:lstStyle>
            <a:defPPr>
              <a:defRPr lang="fr-FR"/>
            </a:defPPr>
            <a:lvl1pPr>
              <a:defRPr b="1">
                <a:solidFill>
                  <a:srgbClr val="000000"/>
                </a:solidFill>
                <a:latin typeface="Trebuchet MS" panose="020B0603020202020204" pitchFamily="34" charset="0"/>
              </a:defRPr>
            </a:lvl1pPr>
          </a:lstStyle>
          <a:p>
            <a:r>
              <a:rPr lang="fr-FR" dirty="0"/>
              <a:t>Le principe de la Pensée Sociale Chrétienne avec lequel je suis moins à l'aise est :</a:t>
            </a:r>
          </a:p>
        </p:txBody>
      </p:sp>
      <p:sp>
        <p:nvSpPr>
          <p:cNvPr id="16" name="ZoneTexte 15">
            <a:extLst>
              <a:ext uri="{FF2B5EF4-FFF2-40B4-BE49-F238E27FC236}">
                <a16:creationId xmlns:a16="http://schemas.microsoft.com/office/drawing/2014/main" id="{2366F35A-754E-40AE-9D19-CDDD8925F47C}"/>
              </a:ext>
            </a:extLst>
          </p:cNvPr>
          <p:cNvSpPr txBox="1"/>
          <p:nvPr/>
        </p:nvSpPr>
        <p:spPr>
          <a:xfrm>
            <a:off x="1028700" y="774700"/>
            <a:ext cx="6756400" cy="330200"/>
          </a:xfrm>
          <a:prstGeom prst="rect">
            <a:avLst/>
          </a:prstGeom>
          <a:noFill/>
        </p:spPr>
        <p:txBody>
          <a:bodyPr vert="horz" wrap="square" lIns="0" tIns="0" rIns="0" bIns="0" rtlCol="0" anchor="ctr" anchorCtr="0">
            <a:noAutofit/>
          </a:bodyPr>
          <a:lstStyle/>
          <a:p>
            <a:r>
              <a:rPr lang="fr-FR" sz="1600" i="1" dirty="0">
                <a:solidFill>
                  <a:srgbClr val="F9B410"/>
                </a:solidFill>
                <a:latin typeface="Trebuchet MS" panose="020B0603020202020204" pitchFamily="34" charset="0"/>
              </a:rPr>
              <a:t>La Pensée Sociale Chrétienne</a:t>
            </a:r>
          </a:p>
        </p:txBody>
      </p:sp>
      <p:sp>
        <p:nvSpPr>
          <p:cNvPr id="17" name="ZoneTexte 16">
            <a:extLst>
              <a:ext uri="{FF2B5EF4-FFF2-40B4-BE49-F238E27FC236}">
                <a16:creationId xmlns:a16="http://schemas.microsoft.com/office/drawing/2014/main" id="{FA8F1162-D9F1-458B-A57F-108E8B663870}"/>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AU RISQUE DE BATIR</a:t>
            </a:r>
          </a:p>
        </p:txBody>
      </p:sp>
      <p:sp>
        <p:nvSpPr>
          <p:cNvPr id="18" name="Espace réservé du numéro de diapositive 17">
            <a:extLst>
              <a:ext uri="{FF2B5EF4-FFF2-40B4-BE49-F238E27FC236}">
                <a16:creationId xmlns:a16="http://schemas.microsoft.com/office/drawing/2014/main" id="{C9BF78D9-72DA-443C-AEE8-5D5CD8369591}"/>
              </a:ext>
            </a:extLst>
          </p:cNvPr>
          <p:cNvSpPr>
            <a:spLocks noGrp="1"/>
          </p:cNvSpPr>
          <p:nvPr>
            <p:ph type="sldNum" sz="quarter" idx="12"/>
          </p:nvPr>
        </p:nvSpPr>
        <p:spPr/>
        <p:txBody>
          <a:bodyPr/>
          <a:lstStyle/>
          <a:p>
            <a:fld id="{0FC276E7-6A46-4AE4-AB25-A1D9C17034B0}" type="slidenum">
              <a:rPr lang="fr-FR" smtClean="0"/>
              <a:t>22</a:t>
            </a:fld>
            <a:endParaRPr lang="fr-FR" dirty="0"/>
          </a:p>
        </p:txBody>
      </p:sp>
      <p:sp>
        <p:nvSpPr>
          <p:cNvPr id="4" name="Line 5">
            <a:extLst>
              <a:ext uri="{FF2B5EF4-FFF2-40B4-BE49-F238E27FC236}">
                <a16:creationId xmlns:a16="http://schemas.microsoft.com/office/drawing/2014/main" id="{72125D2D-CC60-4E1B-9196-EC1B87309F75}"/>
              </a:ext>
            </a:extLst>
          </p:cNvPr>
          <p:cNvSpPr>
            <a:spLocks noChangeShapeType="1"/>
          </p:cNvSpPr>
          <p:nvPr/>
        </p:nvSpPr>
        <p:spPr bwMode="auto">
          <a:xfrm>
            <a:off x="3571871" y="1663700"/>
            <a:ext cx="0" cy="24209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000"/>
          </a:p>
        </p:txBody>
      </p:sp>
      <p:sp>
        <p:nvSpPr>
          <p:cNvPr id="6" name="Rectangle 6">
            <a:extLst>
              <a:ext uri="{FF2B5EF4-FFF2-40B4-BE49-F238E27FC236}">
                <a16:creationId xmlns:a16="http://schemas.microsoft.com/office/drawing/2014/main" id="{B037362D-9483-4C8B-BAE1-CAFAC7280F88}"/>
              </a:ext>
            </a:extLst>
          </p:cNvPr>
          <p:cNvSpPr>
            <a:spLocks noChangeArrowheads="1"/>
          </p:cNvSpPr>
          <p:nvPr/>
        </p:nvSpPr>
        <p:spPr bwMode="auto">
          <a:xfrm>
            <a:off x="3571871" y="1763713"/>
            <a:ext cx="3441700" cy="203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8" name="Rectangle 7">
            <a:extLst>
              <a:ext uri="{FF2B5EF4-FFF2-40B4-BE49-F238E27FC236}">
                <a16:creationId xmlns:a16="http://schemas.microsoft.com/office/drawing/2014/main" id="{5DEFE93B-F9EE-41EF-8AD6-6D220E2414F8}"/>
              </a:ext>
            </a:extLst>
          </p:cNvPr>
          <p:cNvSpPr>
            <a:spLocks noChangeArrowheads="1"/>
          </p:cNvSpPr>
          <p:nvPr/>
        </p:nvSpPr>
        <p:spPr bwMode="auto">
          <a:xfrm>
            <a:off x="1823282" y="1746250"/>
            <a:ext cx="15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 bien commun</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0086E34B-5DFA-4153-864C-AB3097660BFD}"/>
              </a:ext>
            </a:extLst>
          </p:cNvPr>
          <p:cNvSpPr>
            <a:spLocks noChangeArrowheads="1"/>
          </p:cNvSpPr>
          <p:nvPr/>
        </p:nvSpPr>
        <p:spPr bwMode="auto">
          <a:xfrm>
            <a:off x="7104059" y="17684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2CA65A6-09A9-43DC-9427-A7235EB8E1C8}"/>
              </a:ext>
            </a:extLst>
          </p:cNvPr>
          <p:cNvSpPr>
            <a:spLocks noChangeArrowheads="1"/>
          </p:cNvSpPr>
          <p:nvPr/>
        </p:nvSpPr>
        <p:spPr bwMode="auto">
          <a:xfrm>
            <a:off x="3571871" y="2168525"/>
            <a:ext cx="2949575"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19" name="Rectangle 10">
            <a:extLst>
              <a:ext uri="{FF2B5EF4-FFF2-40B4-BE49-F238E27FC236}">
                <a16:creationId xmlns:a16="http://schemas.microsoft.com/office/drawing/2014/main" id="{7A89012E-0BFC-4DA0-B41C-9528654D1DDB}"/>
              </a:ext>
            </a:extLst>
          </p:cNvPr>
          <p:cNvSpPr>
            <a:spLocks noChangeArrowheads="1"/>
          </p:cNvSpPr>
          <p:nvPr/>
        </p:nvSpPr>
        <p:spPr bwMode="auto">
          <a:xfrm>
            <a:off x="1303909" y="2151063"/>
            <a:ext cx="20342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dignité de l'homme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0" name="Rectangle 11">
            <a:extLst>
              <a:ext uri="{FF2B5EF4-FFF2-40B4-BE49-F238E27FC236}">
                <a16:creationId xmlns:a16="http://schemas.microsoft.com/office/drawing/2014/main" id="{05A09772-54A2-491E-8D87-0A4582536B6C}"/>
              </a:ext>
            </a:extLst>
          </p:cNvPr>
          <p:cNvSpPr>
            <a:spLocks noChangeArrowheads="1"/>
          </p:cNvSpPr>
          <p:nvPr/>
        </p:nvSpPr>
        <p:spPr bwMode="auto">
          <a:xfrm>
            <a:off x="6611934" y="21717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762A1620-E708-4212-A636-EF6F6DC0457A}"/>
              </a:ext>
            </a:extLst>
          </p:cNvPr>
          <p:cNvSpPr>
            <a:spLocks noChangeArrowheads="1"/>
          </p:cNvSpPr>
          <p:nvPr/>
        </p:nvSpPr>
        <p:spPr bwMode="auto">
          <a:xfrm>
            <a:off x="3571871" y="2573338"/>
            <a:ext cx="2722563"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2" name="Rectangle 13">
            <a:extLst>
              <a:ext uri="{FF2B5EF4-FFF2-40B4-BE49-F238E27FC236}">
                <a16:creationId xmlns:a16="http://schemas.microsoft.com/office/drawing/2014/main" id="{919D66F2-4CB6-4ECA-96E2-C2FBF36BC56E}"/>
              </a:ext>
            </a:extLst>
          </p:cNvPr>
          <p:cNvSpPr>
            <a:spLocks noChangeArrowheads="1"/>
          </p:cNvSpPr>
          <p:nvPr/>
        </p:nvSpPr>
        <p:spPr bwMode="auto">
          <a:xfrm>
            <a:off x="1998010" y="2554288"/>
            <a:ext cx="13401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subsidiarité</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3" name="Rectangle 14">
            <a:extLst>
              <a:ext uri="{FF2B5EF4-FFF2-40B4-BE49-F238E27FC236}">
                <a16:creationId xmlns:a16="http://schemas.microsoft.com/office/drawing/2014/main" id="{BBB91172-7B5F-4F5A-AC9D-5DF91A2A837A}"/>
              </a:ext>
            </a:extLst>
          </p:cNvPr>
          <p:cNvSpPr>
            <a:spLocks noChangeArrowheads="1"/>
          </p:cNvSpPr>
          <p:nvPr/>
        </p:nvSpPr>
        <p:spPr bwMode="auto">
          <a:xfrm>
            <a:off x="6384921" y="25765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208D3BDF-314E-4687-91D0-2EA193EFD27F}"/>
              </a:ext>
            </a:extLst>
          </p:cNvPr>
          <p:cNvSpPr>
            <a:spLocks noChangeArrowheads="1"/>
          </p:cNvSpPr>
          <p:nvPr/>
        </p:nvSpPr>
        <p:spPr bwMode="auto">
          <a:xfrm>
            <a:off x="3571871" y="2976563"/>
            <a:ext cx="581025" cy="1984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5" name="Rectangle 16">
            <a:extLst>
              <a:ext uri="{FF2B5EF4-FFF2-40B4-BE49-F238E27FC236}">
                <a16:creationId xmlns:a16="http://schemas.microsoft.com/office/drawing/2014/main" id="{DA18B1CD-4DC5-4C96-A5C0-86726A161152}"/>
              </a:ext>
            </a:extLst>
          </p:cNvPr>
          <p:cNvSpPr>
            <a:spLocks noChangeArrowheads="1"/>
          </p:cNvSpPr>
          <p:nvPr/>
        </p:nvSpPr>
        <p:spPr bwMode="auto">
          <a:xfrm>
            <a:off x="1137196" y="2955925"/>
            <a:ext cx="22009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participation de tous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08AED961-89B0-4D49-83EE-0869C589F516}"/>
              </a:ext>
            </a:extLst>
          </p:cNvPr>
          <p:cNvSpPr>
            <a:spLocks noChangeArrowheads="1"/>
          </p:cNvSpPr>
          <p:nvPr/>
        </p:nvSpPr>
        <p:spPr bwMode="auto">
          <a:xfrm>
            <a:off x="4243384" y="29765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3AF82DB2-8994-47F7-8225-9A0FD99D115F}"/>
              </a:ext>
            </a:extLst>
          </p:cNvPr>
          <p:cNvSpPr>
            <a:spLocks noChangeArrowheads="1"/>
          </p:cNvSpPr>
          <p:nvPr/>
        </p:nvSpPr>
        <p:spPr bwMode="auto">
          <a:xfrm>
            <a:off x="3571871" y="3376613"/>
            <a:ext cx="285750" cy="203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28" name="Rectangle 19">
            <a:extLst>
              <a:ext uri="{FF2B5EF4-FFF2-40B4-BE49-F238E27FC236}">
                <a16:creationId xmlns:a16="http://schemas.microsoft.com/office/drawing/2014/main" id="{4D8C676F-C279-4D57-BA51-3C48EED05518}"/>
              </a:ext>
            </a:extLst>
          </p:cNvPr>
          <p:cNvSpPr>
            <a:spLocks noChangeArrowheads="1"/>
          </p:cNvSpPr>
          <p:nvPr/>
        </p:nvSpPr>
        <p:spPr bwMode="auto">
          <a:xfrm>
            <a:off x="2195178" y="3359150"/>
            <a:ext cx="11429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solidarité</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F29926C8-BDFB-4E77-B906-7799D81E4271}"/>
              </a:ext>
            </a:extLst>
          </p:cNvPr>
          <p:cNvSpPr>
            <a:spLocks noChangeArrowheads="1"/>
          </p:cNvSpPr>
          <p:nvPr/>
        </p:nvSpPr>
        <p:spPr bwMode="auto">
          <a:xfrm>
            <a:off x="3948109" y="338137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F65DD542-D678-49D8-9D97-008DA6F13F28}"/>
              </a:ext>
            </a:extLst>
          </p:cNvPr>
          <p:cNvSpPr>
            <a:spLocks noChangeArrowheads="1"/>
          </p:cNvSpPr>
          <p:nvPr/>
        </p:nvSpPr>
        <p:spPr bwMode="auto">
          <a:xfrm>
            <a:off x="3571871" y="3781425"/>
            <a:ext cx="266700"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000"/>
          </a:p>
        </p:txBody>
      </p:sp>
      <p:sp>
        <p:nvSpPr>
          <p:cNvPr id="31" name="Rectangle 22">
            <a:extLst>
              <a:ext uri="{FF2B5EF4-FFF2-40B4-BE49-F238E27FC236}">
                <a16:creationId xmlns:a16="http://schemas.microsoft.com/office/drawing/2014/main" id="{A4D95013-5884-46BB-A214-9306C0707EF7}"/>
              </a:ext>
            </a:extLst>
          </p:cNvPr>
          <p:cNvSpPr>
            <a:spLocks noChangeArrowheads="1"/>
          </p:cNvSpPr>
          <p:nvPr/>
        </p:nvSpPr>
        <p:spPr bwMode="auto">
          <a:xfrm>
            <a:off x="45552" y="3763963"/>
            <a:ext cx="3292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destination universelle des biens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C2E49A9D-EE53-4EAC-9E39-8A0B85694D14}"/>
              </a:ext>
            </a:extLst>
          </p:cNvPr>
          <p:cNvSpPr>
            <a:spLocks noChangeArrowheads="1"/>
          </p:cNvSpPr>
          <p:nvPr/>
        </p:nvSpPr>
        <p:spPr bwMode="auto">
          <a:xfrm>
            <a:off x="3929059" y="378460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6" name="Line 28">
            <a:extLst>
              <a:ext uri="{FF2B5EF4-FFF2-40B4-BE49-F238E27FC236}">
                <a16:creationId xmlns:a16="http://schemas.microsoft.com/office/drawing/2014/main" id="{FEC0E24E-0890-4570-A212-B0867EA5B0B5}"/>
              </a:ext>
            </a:extLst>
          </p:cNvPr>
          <p:cNvSpPr>
            <a:spLocks noChangeShapeType="1"/>
          </p:cNvSpPr>
          <p:nvPr/>
        </p:nvSpPr>
        <p:spPr bwMode="auto">
          <a:xfrm>
            <a:off x="3571875" y="4943230"/>
            <a:ext cx="0" cy="24209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37" name="Rectangle 29">
            <a:extLst>
              <a:ext uri="{FF2B5EF4-FFF2-40B4-BE49-F238E27FC236}">
                <a16:creationId xmlns:a16="http://schemas.microsoft.com/office/drawing/2014/main" id="{18A2ABC1-5FF3-4D2D-AED3-B1A418327410}"/>
              </a:ext>
            </a:extLst>
          </p:cNvPr>
          <p:cNvSpPr>
            <a:spLocks noChangeArrowheads="1"/>
          </p:cNvSpPr>
          <p:nvPr/>
        </p:nvSpPr>
        <p:spPr bwMode="auto">
          <a:xfrm>
            <a:off x="3571875" y="5043243"/>
            <a:ext cx="3441700" cy="203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38" name="Rectangle 30">
            <a:extLst>
              <a:ext uri="{FF2B5EF4-FFF2-40B4-BE49-F238E27FC236}">
                <a16:creationId xmlns:a16="http://schemas.microsoft.com/office/drawing/2014/main" id="{C775BC93-2D45-4915-A68E-A050FDEC4DA3}"/>
              </a:ext>
            </a:extLst>
          </p:cNvPr>
          <p:cNvSpPr>
            <a:spLocks noChangeArrowheads="1"/>
          </p:cNvSpPr>
          <p:nvPr/>
        </p:nvSpPr>
        <p:spPr bwMode="auto">
          <a:xfrm>
            <a:off x="69000" y="5025780"/>
            <a:ext cx="3292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destination universelle des biens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9" name="Rectangle 31">
            <a:extLst>
              <a:ext uri="{FF2B5EF4-FFF2-40B4-BE49-F238E27FC236}">
                <a16:creationId xmlns:a16="http://schemas.microsoft.com/office/drawing/2014/main" id="{DF9A4755-9657-41D8-B279-9F5953D9CFD3}"/>
              </a:ext>
            </a:extLst>
          </p:cNvPr>
          <p:cNvSpPr>
            <a:spLocks noChangeArrowheads="1"/>
          </p:cNvSpPr>
          <p:nvPr/>
        </p:nvSpPr>
        <p:spPr bwMode="auto">
          <a:xfrm>
            <a:off x="7104063" y="504800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497EA494-A528-4A0C-A297-1CDB1CA9AFA2}"/>
              </a:ext>
            </a:extLst>
          </p:cNvPr>
          <p:cNvSpPr>
            <a:spLocks noChangeArrowheads="1"/>
          </p:cNvSpPr>
          <p:nvPr/>
        </p:nvSpPr>
        <p:spPr bwMode="auto">
          <a:xfrm>
            <a:off x="3571875" y="5448055"/>
            <a:ext cx="931863"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1" name="Rectangle 33">
            <a:extLst>
              <a:ext uri="{FF2B5EF4-FFF2-40B4-BE49-F238E27FC236}">
                <a16:creationId xmlns:a16="http://schemas.microsoft.com/office/drawing/2014/main" id="{BB2BA32A-511C-46E3-99A4-3E1B00708E9B}"/>
              </a:ext>
            </a:extLst>
          </p:cNvPr>
          <p:cNvSpPr>
            <a:spLocks noChangeArrowheads="1"/>
          </p:cNvSpPr>
          <p:nvPr/>
        </p:nvSpPr>
        <p:spPr bwMode="auto">
          <a:xfrm>
            <a:off x="1160644" y="5430593"/>
            <a:ext cx="22009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participation de tous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AD0DEBC7-4551-422D-ACC9-FB1757CDB709}"/>
              </a:ext>
            </a:extLst>
          </p:cNvPr>
          <p:cNvSpPr>
            <a:spLocks noChangeArrowheads="1"/>
          </p:cNvSpPr>
          <p:nvPr/>
        </p:nvSpPr>
        <p:spPr bwMode="auto">
          <a:xfrm>
            <a:off x="4594225" y="545123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0FA562FA-E595-4808-8F91-302589F6D509}"/>
              </a:ext>
            </a:extLst>
          </p:cNvPr>
          <p:cNvSpPr>
            <a:spLocks noChangeArrowheads="1"/>
          </p:cNvSpPr>
          <p:nvPr/>
        </p:nvSpPr>
        <p:spPr bwMode="auto">
          <a:xfrm>
            <a:off x="3571875" y="5852868"/>
            <a:ext cx="696913"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4" name="Rectangle 36">
            <a:extLst>
              <a:ext uri="{FF2B5EF4-FFF2-40B4-BE49-F238E27FC236}">
                <a16:creationId xmlns:a16="http://schemas.microsoft.com/office/drawing/2014/main" id="{7C38A04D-BE02-4364-9EDB-428C0A285644}"/>
              </a:ext>
            </a:extLst>
          </p:cNvPr>
          <p:cNvSpPr>
            <a:spLocks noChangeArrowheads="1"/>
          </p:cNvSpPr>
          <p:nvPr/>
        </p:nvSpPr>
        <p:spPr bwMode="auto">
          <a:xfrm>
            <a:off x="2218626" y="5833818"/>
            <a:ext cx="11429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solidarité</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5" name="Rectangle 37">
            <a:extLst>
              <a:ext uri="{FF2B5EF4-FFF2-40B4-BE49-F238E27FC236}">
                <a16:creationId xmlns:a16="http://schemas.microsoft.com/office/drawing/2014/main" id="{D6D081C8-82AA-40AE-A1E5-FCB2425A99CC}"/>
              </a:ext>
            </a:extLst>
          </p:cNvPr>
          <p:cNvSpPr>
            <a:spLocks noChangeArrowheads="1"/>
          </p:cNvSpPr>
          <p:nvPr/>
        </p:nvSpPr>
        <p:spPr bwMode="auto">
          <a:xfrm>
            <a:off x="4359275" y="5856043"/>
            <a:ext cx="39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6" name="Rectangle 38">
            <a:extLst>
              <a:ext uri="{FF2B5EF4-FFF2-40B4-BE49-F238E27FC236}">
                <a16:creationId xmlns:a16="http://schemas.microsoft.com/office/drawing/2014/main" id="{93D34932-EFC8-44D0-BC56-989CAB1176FC}"/>
              </a:ext>
            </a:extLst>
          </p:cNvPr>
          <p:cNvSpPr>
            <a:spLocks noChangeArrowheads="1"/>
          </p:cNvSpPr>
          <p:nvPr/>
        </p:nvSpPr>
        <p:spPr bwMode="auto">
          <a:xfrm>
            <a:off x="3571875" y="6256093"/>
            <a:ext cx="671513" cy="1984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7" name="Rectangle 39">
            <a:extLst>
              <a:ext uri="{FF2B5EF4-FFF2-40B4-BE49-F238E27FC236}">
                <a16:creationId xmlns:a16="http://schemas.microsoft.com/office/drawing/2014/main" id="{C855E878-690E-4D2C-A764-AB6D14879BE0}"/>
              </a:ext>
            </a:extLst>
          </p:cNvPr>
          <p:cNvSpPr>
            <a:spLocks noChangeArrowheads="1"/>
          </p:cNvSpPr>
          <p:nvPr/>
        </p:nvSpPr>
        <p:spPr bwMode="auto">
          <a:xfrm>
            <a:off x="2021458" y="6235455"/>
            <a:ext cx="13401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subsidiarité</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5A3DF9B7-0A28-4069-B728-9442CAF4C75C}"/>
              </a:ext>
            </a:extLst>
          </p:cNvPr>
          <p:cNvSpPr>
            <a:spLocks noChangeArrowheads="1"/>
          </p:cNvSpPr>
          <p:nvPr/>
        </p:nvSpPr>
        <p:spPr bwMode="auto">
          <a:xfrm>
            <a:off x="4333875" y="6256093"/>
            <a:ext cx="39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840BCB00-9EE6-4D5A-9F68-E0A7504BF144}"/>
              </a:ext>
            </a:extLst>
          </p:cNvPr>
          <p:cNvSpPr>
            <a:spLocks noChangeArrowheads="1"/>
          </p:cNvSpPr>
          <p:nvPr/>
        </p:nvSpPr>
        <p:spPr bwMode="auto">
          <a:xfrm>
            <a:off x="3571875" y="6656143"/>
            <a:ext cx="342900" cy="2032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0" name="Rectangle 42">
            <a:extLst>
              <a:ext uri="{FF2B5EF4-FFF2-40B4-BE49-F238E27FC236}">
                <a16:creationId xmlns:a16="http://schemas.microsoft.com/office/drawing/2014/main" id="{9A43CDA6-A0BD-4678-9E07-1BA4F240A10A}"/>
              </a:ext>
            </a:extLst>
          </p:cNvPr>
          <p:cNvSpPr>
            <a:spLocks noChangeArrowheads="1"/>
          </p:cNvSpPr>
          <p:nvPr/>
        </p:nvSpPr>
        <p:spPr bwMode="auto">
          <a:xfrm>
            <a:off x="1846730" y="6638680"/>
            <a:ext cx="15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Le bien commun</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639E05D1-FC4C-4FD8-AFA9-9D20B278F575}"/>
              </a:ext>
            </a:extLst>
          </p:cNvPr>
          <p:cNvSpPr>
            <a:spLocks noChangeArrowheads="1"/>
          </p:cNvSpPr>
          <p:nvPr/>
        </p:nvSpPr>
        <p:spPr bwMode="auto">
          <a:xfrm>
            <a:off x="4005263" y="666090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12303F30-2166-4727-A746-9A34B2F87C48}"/>
              </a:ext>
            </a:extLst>
          </p:cNvPr>
          <p:cNvSpPr>
            <a:spLocks noChangeArrowheads="1"/>
          </p:cNvSpPr>
          <p:nvPr/>
        </p:nvSpPr>
        <p:spPr bwMode="auto">
          <a:xfrm>
            <a:off x="3571875" y="7060955"/>
            <a:ext cx="133350" cy="2016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3" name="Rectangle 45">
            <a:extLst>
              <a:ext uri="{FF2B5EF4-FFF2-40B4-BE49-F238E27FC236}">
                <a16:creationId xmlns:a16="http://schemas.microsoft.com/office/drawing/2014/main" id="{09BC40E0-AD80-4366-85AE-F1A57BC20B8F}"/>
              </a:ext>
            </a:extLst>
          </p:cNvPr>
          <p:cNvSpPr>
            <a:spLocks noChangeArrowheads="1"/>
          </p:cNvSpPr>
          <p:nvPr/>
        </p:nvSpPr>
        <p:spPr bwMode="auto">
          <a:xfrm>
            <a:off x="1327357" y="7043493"/>
            <a:ext cx="20342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dignité de l'homme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8CB8E12C-56DB-4AF0-AFAB-0E794F25D85A}"/>
              </a:ext>
            </a:extLst>
          </p:cNvPr>
          <p:cNvSpPr>
            <a:spLocks noChangeArrowheads="1"/>
          </p:cNvSpPr>
          <p:nvPr/>
        </p:nvSpPr>
        <p:spPr bwMode="auto">
          <a:xfrm>
            <a:off x="3795713" y="706413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6" name="ZoneTexte 55">
            <a:extLst>
              <a:ext uri="{FF2B5EF4-FFF2-40B4-BE49-F238E27FC236}">
                <a16:creationId xmlns:a16="http://schemas.microsoft.com/office/drawing/2014/main" id="{2A850CA1-5B48-4794-90DC-D08389D09DC3}"/>
              </a:ext>
            </a:extLst>
          </p:cNvPr>
          <p:cNvSpPr txBox="1"/>
          <p:nvPr/>
        </p:nvSpPr>
        <p:spPr>
          <a:xfrm>
            <a:off x="8156004" y="1994367"/>
            <a:ext cx="2125753" cy="1200329"/>
          </a:xfrm>
          <a:prstGeom prst="rect">
            <a:avLst/>
          </a:prstGeom>
          <a:noFill/>
        </p:spPr>
        <p:txBody>
          <a:bodyPr wrap="square" rtlCol="0">
            <a:spAutoFit/>
          </a:bodyPr>
          <a:lstStyle/>
          <a:p>
            <a:r>
              <a:rPr lang="fr-FR" i="1" dirty="0">
                <a:solidFill>
                  <a:srgbClr val="E2AC00"/>
                </a:solidFill>
              </a:rPr>
              <a:t>Ces 3 priorités correspondent-elles à 3 sensibilités  différentes ?</a:t>
            </a:r>
          </a:p>
        </p:txBody>
      </p:sp>
      <p:sp>
        <p:nvSpPr>
          <p:cNvPr id="57" name="ZoneTexte 56">
            <a:extLst>
              <a:ext uri="{FF2B5EF4-FFF2-40B4-BE49-F238E27FC236}">
                <a16:creationId xmlns:a16="http://schemas.microsoft.com/office/drawing/2014/main" id="{95E65C91-E2B9-4A1C-983D-358AD2199057}"/>
              </a:ext>
            </a:extLst>
          </p:cNvPr>
          <p:cNvSpPr txBox="1"/>
          <p:nvPr/>
        </p:nvSpPr>
        <p:spPr>
          <a:xfrm>
            <a:off x="7785099" y="4948617"/>
            <a:ext cx="2760651" cy="923330"/>
          </a:xfrm>
          <a:prstGeom prst="rect">
            <a:avLst/>
          </a:prstGeom>
          <a:noFill/>
        </p:spPr>
        <p:txBody>
          <a:bodyPr wrap="square" rtlCol="0">
            <a:spAutoFit/>
          </a:bodyPr>
          <a:lstStyle/>
          <a:p>
            <a:r>
              <a:rPr lang="fr-FR" i="1" dirty="0">
                <a:solidFill>
                  <a:srgbClr val="E2AC00"/>
                </a:solidFill>
              </a:rPr>
              <a:t>Un sujet qui touche également toutes les catégories de répondants</a:t>
            </a:r>
          </a:p>
        </p:txBody>
      </p:sp>
      <p:sp>
        <p:nvSpPr>
          <p:cNvPr id="58" name="Accolade fermante 57">
            <a:extLst>
              <a:ext uri="{FF2B5EF4-FFF2-40B4-BE49-F238E27FC236}">
                <a16:creationId xmlns:a16="http://schemas.microsoft.com/office/drawing/2014/main" id="{F0669FA4-7A54-4268-AF63-416F197C4CAC}"/>
              </a:ext>
            </a:extLst>
          </p:cNvPr>
          <p:cNvSpPr/>
          <p:nvPr/>
        </p:nvSpPr>
        <p:spPr>
          <a:xfrm>
            <a:off x="7785099" y="1686111"/>
            <a:ext cx="45719" cy="1088840"/>
          </a:xfrm>
          <a:prstGeom prst="rightBrac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7788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13B5D6-5FA2-4798-A01F-CA3927B5A91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FA09049C-87BF-460D-8ABF-F065AE83DED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3D023275-5998-4C1A-9D34-941C06A30E3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95F557A7-2B98-4039-924B-EBCACE5905B8}"/>
              </a:ext>
            </a:extLst>
          </p:cNvPr>
          <p:cNvSpPr txBox="1"/>
          <p:nvPr/>
        </p:nvSpPr>
        <p:spPr>
          <a:xfrm>
            <a:off x="2285206" y="3430587"/>
            <a:ext cx="6121400" cy="698500"/>
          </a:xfrm>
          <a:prstGeom prst="rect">
            <a:avLst/>
          </a:prstGeom>
          <a:noFill/>
        </p:spPr>
        <p:txBody>
          <a:bodyPr vert="horz" wrap="square" lIns="0" tIns="0" rIns="0" bIns="0" rtlCol="0" anchor="ctr" anchorCtr="0">
            <a:noAutofit/>
          </a:bodyPr>
          <a:lstStyle/>
          <a:p>
            <a:pPr algn="ctr"/>
            <a:r>
              <a:rPr lang="fr-FR" sz="2600" dirty="0">
                <a:solidFill>
                  <a:srgbClr val="F9B410"/>
                </a:solidFill>
                <a:latin typeface="Trebuchet MS" panose="020B0603020202020204" pitchFamily="34" charset="0"/>
              </a:rPr>
              <a:t>Analyse typologique</a:t>
            </a:r>
          </a:p>
        </p:txBody>
      </p:sp>
      <p:sp>
        <p:nvSpPr>
          <p:cNvPr id="2" name="Espace réservé du numéro de diapositive 1">
            <a:extLst>
              <a:ext uri="{FF2B5EF4-FFF2-40B4-BE49-F238E27FC236}">
                <a16:creationId xmlns:a16="http://schemas.microsoft.com/office/drawing/2014/main" id="{B7D44A00-ADF9-48C4-8D57-6BCF97703471}"/>
              </a:ext>
            </a:extLst>
          </p:cNvPr>
          <p:cNvSpPr>
            <a:spLocks noGrp="1"/>
          </p:cNvSpPr>
          <p:nvPr>
            <p:ph type="sldNum" sz="quarter" idx="12"/>
          </p:nvPr>
        </p:nvSpPr>
        <p:spPr/>
        <p:txBody>
          <a:bodyPr/>
          <a:lstStyle/>
          <a:p>
            <a:fld id="{0FC276E7-6A46-4AE4-AB25-A1D9C17034B0}" type="slidenum">
              <a:rPr lang="fr-FR" smtClean="0"/>
              <a:t>23</a:t>
            </a:fld>
            <a:endParaRPr lang="fr-FR" dirty="0"/>
          </a:p>
        </p:txBody>
      </p:sp>
    </p:spTree>
    <p:extLst>
      <p:ext uri="{BB962C8B-B14F-4D97-AF65-F5344CB8AC3E}">
        <p14:creationId xmlns:p14="http://schemas.microsoft.com/office/powerpoint/2010/main" val="113581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948CBD-5AAF-479D-97F9-E1F09F65322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9" name="Image 8">
            <a:extLst>
              <a:ext uri="{FF2B5EF4-FFF2-40B4-BE49-F238E27FC236}">
                <a16:creationId xmlns:a16="http://schemas.microsoft.com/office/drawing/2014/main" id="{1CEDBFC0-5F1E-4FE4-86B4-BF1796F38B7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4F384147-6B5F-4408-A51F-B792C5D68B19}"/>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ANALYSE TYPOLOGIQUE</a:t>
            </a:r>
          </a:p>
        </p:txBody>
      </p:sp>
      <p:sp>
        <p:nvSpPr>
          <p:cNvPr id="3" name="Espace réservé du contenu 2">
            <a:extLst>
              <a:ext uri="{FF2B5EF4-FFF2-40B4-BE49-F238E27FC236}">
                <a16:creationId xmlns:a16="http://schemas.microsoft.com/office/drawing/2014/main" id="{BA8DDF1F-D9A3-45A2-AB61-3FCD0A7FD1C6}"/>
              </a:ext>
            </a:extLst>
          </p:cNvPr>
          <p:cNvSpPr>
            <a:spLocks noGrp="1"/>
          </p:cNvSpPr>
          <p:nvPr>
            <p:ph idx="1"/>
          </p:nvPr>
        </p:nvSpPr>
        <p:spPr>
          <a:xfrm>
            <a:off x="977900" y="832652"/>
            <a:ext cx="7105070" cy="582702"/>
          </a:xfrm>
        </p:spPr>
        <p:txBody>
          <a:bodyPr>
            <a:normAutofit/>
          </a:bodyPr>
          <a:lstStyle/>
          <a:p>
            <a:pPr marL="0" lvl="8" indent="0">
              <a:buNone/>
            </a:pPr>
            <a:r>
              <a:rPr lang="fr-FR" sz="1600" dirty="0"/>
              <a:t>L’analyse typologique sur l’ensemble des questions liés aux thèmes des assises permet de dégager quatre grandes types de comportements. </a:t>
            </a:r>
          </a:p>
          <a:p>
            <a:pPr marL="0" lvl="8" indent="0">
              <a:buNone/>
            </a:pPr>
            <a:endParaRPr lang="fr-FR" sz="1600" dirty="0"/>
          </a:p>
        </p:txBody>
      </p:sp>
      <p:sp>
        <p:nvSpPr>
          <p:cNvPr id="18" name="Espace réservé du numéro de diapositive 17">
            <a:extLst>
              <a:ext uri="{FF2B5EF4-FFF2-40B4-BE49-F238E27FC236}">
                <a16:creationId xmlns:a16="http://schemas.microsoft.com/office/drawing/2014/main" id="{7029510B-6E62-4DDE-811A-A6D2F07B441C}"/>
              </a:ext>
            </a:extLst>
          </p:cNvPr>
          <p:cNvSpPr>
            <a:spLocks noGrp="1"/>
          </p:cNvSpPr>
          <p:nvPr>
            <p:ph type="sldNum" sz="quarter" idx="12"/>
          </p:nvPr>
        </p:nvSpPr>
        <p:spPr/>
        <p:txBody>
          <a:bodyPr/>
          <a:lstStyle/>
          <a:p>
            <a:fld id="{0FC276E7-6A46-4AE4-AB25-A1D9C17034B0}" type="slidenum">
              <a:rPr lang="fr-FR" smtClean="0"/>
              <a:t>24</a:t>
            </a:fld>
            <a:endParaRPr lang="fr-FR" dirty="0"/>
          </a:p>
        </p:txBody>
      </p:sp>
      <p:pic>
        <p:nvPicPr>
          <p:cNvPr id="24" name="Image 23">
            <a:extLst>
              <a:ext uri="{FF2B5EF4-FFF2-40B4-BE49-F238E27FC236}">
                <a16:creationId xmlns:a16="http://schemas.microsoft.com/office/drawing/2014/main" id="{DEA1808E-BCA9-4B09-AFD0-8271C7EA8D1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sp>
        <p:nvSpPr>
          <p:cNvPr id="7" name="ZoneTexte 6">
            <a:extLst>
              <a:ext uri="{FF2B5EF4-FFF2-40B4-BE49-F238E27FC236}">
                <a16:creationId xmlns:a16="http://schemas.microsoft.com/office/drawing/2014/main" id="{F8FD9B5A-F601-4DAE-B794-22756FEC2AAD}"/>
              </a:ext>
            </a:extLst>
          </p:cNvPr>
          <p:cNvSpPr txBox="1"/>
          <p:nvPr/>
        </p:nvSpPr>
        <p:spPr>
          <a:xfrm>
            <a:off x="735061" y="1525604"/>
            <a:ext cx="9628136" cy="1477328"/>
          </a:xfrm>
          <a:prstGeom prst="rect">
            <a:avLst/>
          </a:prstGeom>
          <a:noFill/>
        </p:spPr>
        <p:txBody>
          <a:bodyPr wrap="square" rtlCol="0">
            <a:spAutoFit/>
          </a:bodyPr>
          <a:lstStyle/>
          <a:p>
            <a:pPr algn="just"/>
            <a:r>
              <a:rPr lang="fr-FR" b="1" dirty="0"/>
              <a:t>1° type : Enthousiastes évangélisateurs – </a:t>
            </a:r>
            <a:r>
              <a:rPr lang="fr-FR" dirty="0"/>
              <a:t>Les réponses de ce groupe sont caractérisées par un très grand enthousiasme.  La PSC guide vraiment leur action au quotidien.  Ils affirment leur foi et agissent dans une grande confiance tout en acceptant d’être bousculés.  Ils ont le souci de l’évangélisation et considèrent qu’il est possible de parler de leur foi dans leur entreprise. Les entrepreneurs sont davantage présents dans ce type. </a:t>
            </a:r>
          </a:p>
        </p:txBody>
      </p:sp>
      <p:sp>
        <p:nvSpPr>
          <p:cNvPr id="25" name="ZoneTexte 24">
            <a:extLst>
              <a:ext uri="{FF2B5EF4-FFF2-40B4-BE49-F238E27FC236}">
                <a16:creationId xmlns:a16="http://schemas.microsoft.com/office/drawing/2014/main" id="{3C38F3F4-DC3E-4A01-ABFF-6F5F88D518E2}"/>
              </a:ext>
            </a:extLst>
          </p:cNvPr>
          <p:cNvSpPr txBox="1"/>
          <p:nvPr/>
        </p:nvSpPr>
        <p:spPr>
          <a:xfrm>
            <a:off x="735060" y="3171731"/>
            <a:ext cx="9628136" cy="1200329"/>
          </a:xfrm>
          <a:prstGeom prst="rect">
            <a:avLst/>
          </a:prstGeom>
          <a:noFill/>
        </p:spPr>
        <p:txBody>
          <a:bodyPr wrap="square" rtlCol="0">
            <a:spAutoFit/>
          </a:bodyPr>
          <a:lstStyle/>
          <a:p>
            <a:pPr algn="just"/>
            <a:r>
              <a:rPr lang="fr-FR" b="1" dirty="0"/>
              <a:t>2° type : Témoins – </a:t>
            </a:r>
            <a:r>
              <a:rPr lang="fr-FR" dirty="0"/>
              <a:t>Ancrés dans la prière et dans la pratique régulière et la lecture de la Bible. Ils sont plus en retrait tant dans la participation à l’évangélisation que dans l’engagement au service de la chose publique. Ils découvrent la PSC au sein des EDC qu’ils voient comme un moyen de vivre en cohérence avec leur foi.</a:t>
            </a:r>
          </a:p>
        </p:txBody>
      </p:sp>
      <p:sp>
        <p:nvSpPr>
          <p:cNvPr id="26" name="ZoneTexte 25">
            <a:extLst>
              <a:ext uri="{FF2B5EF4-FFF2-40B4-BE49-F238E27FC236}">
                <a16:creationId xmlns:a16="http://schemas.microsoft.com/office/drawing/2014/main" id="{D9052BD9-8414-46DF-81AE-DE1F4EA095E9}"/>
              </a:ext>
            </a:extLst>
          </p:cNvPr>
          <p:cNvSpPr txBox="1"/>
          <p:nvPr/>
        </p:nvSpPr>
        <p:spPr>
          <a:xfrm>
            <a:off x="735060" y="4540481"/>
            <a:ext cx="9628137" cy="1477328"/>
          </a:xfrm>
          <a:prstGeom prst="rect">
            <a:avLst/>
          </a:prstGeom>
          <a:noFill/>
        </p:spPr>
        <p:txBody>
          <a:bodyPr wrap="square" rtlCol="0">
            <a:spAutoFit/>
          </a:bodyPr>
          <a:lstStyle/>
          <a:p>
            <a:pPr algn="just"/>
            <a:r>
              <a:rPr lang="fr-FR" b="1" dirty="0"/>
              <a:t>3° famille : Au service du bien commun – </a:t>
            </a:r>
            <a:r>
              <a:rPr lang="fr-FR" dirty="0"/>
              <a:t>Actifs au service de la chose publique et de leur entreprise, ils ancrent leur foi dans leur vie familiale. Par rapport aux deux types précédents, ils lisent moins la Bible et attachent moins d’importance aux échanges avec les autres. Ils ont un souci de formation modéré mais voient cependant la PSC comme un guide pour leurs actions et un moyen d’être cohérents dans leur vie professionnelle et dans leur vie personnelle. </a:t>
            </a:r>
          </a:p>
        </p:txBody>
      </p:sp>
      <p:sp>
        <p:nvSpPr>
          <p:cNvPr id="27" name="ZoneTexte 26">
            <a:extLst>
              <a:ext uri="{FF2B5EF4-FFF2-40B4-BE49-F238E27FC236}">
                <a16:creationId xmlns:a16="http://schemas.microsoft.com/office/drawing/2014/main" id="{B1000DEA-71B6-41DF-89A4-95AEB7D2C129}"/>
              </a:ext>
            </a:extLst>
          </p:cNvPr>
          <p:cNvSpPr txBox="1"/>
          <p:nvPr/>
        </p:nvSpPr>
        <p:spPr>
          <a:xfrm>
            <a:off x="735061" y="6186230"/>
            <a:ext cx="9628135" cy="1200329"/>
          </a:xfrm>
          <a:prstGeom prst="rect">
            <a:avLst/>
          </a:prstGeom>
          <a:noFill/>
        </p:spPr>
        <p:txBody>
          <a:bodyPr wrap="square" rtlCol="0">
            <a:spAutoFit/>
          </a:bodyPr>
          <a:lstStyle/>
          <a:p>
            <a:r>
              <a:rPr lang="fr-FR" b="1" dirty="0"/>
              <a:t>4° famille : Fraternels  - </a:t>
            </a:r>
            <a:r>
              <a:rPr lang="fr-FR" dirty="0"/>
              <a:t>Particulièrement attentifs aux relations et aux rencontres avec les autres. Ils sont moins à l’aise pour évoquer leur foi dans leur entreprise et ne participent pas aux œuvres d’évangélisation. Par rapport aux autres types, ils sont plus en retrait par rapport à la PSC soit parce qu’ils voient mal comment l’utiliser soit qu’il ne la connaissent pas encore</a:t>
            </a:r>
          </a:p>
        </p:txBody>
      </p:sp>
    </p:spTree>
    <p:extLst>
      <p:ext uri="{BB962C8B-B14F-4D97-AF65-F5344CB8AC3E}">
        <p14:creationId xmlns:p14="http://schemas.microsoft.com/office/powerpoint/2010/main" val="29110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FF9387C-9A96-4777-96AC-E2D633B0171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12E4362E-FCA5-4743-A233-17942954AFB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971D3E33-FF28-4FE9-85AD-93BD4A0D762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3A31824C-84E1-4CBD-BA1C-D5C05FAB2AD1}"/>
              </a:ext>
            </a:extLst>
          </p:cNvPr>
          <p:cNvSpPr txBox="1"/>
          <p:nvPr/>
        </p:nvSpPr>
        <p:spPr>
          <a:xfrm>
            <a:off x="203200" y="1066800"/>
            <a:ext cx="9220200" cy="304800"/>
          </a:xfrm>
          <a:prstGeom prst="rect">
            <a:avLst/>
          </a:prstGeom>
          <a:noFill/>
        </p:spPr>
        <p:txBody>
          <a:bodyPr vert="horz" wrap="square" lIns="0" tIns="0" rIns="0" bIns="0" rtlCol="0" anchor="t" anchorCtr="0">
            <a:noAutofit/>
          </a:bodyPr>
          <a:lstStyle/>
          <a:p>
            <a:r>
              <a:rPr lang="fr-FR" sz="2000" dirty="0">
                <a:solidFill>
                  <a:srgbClr val="000000"/>
                </a:solidFill>
                <a:latin typeface="Trebuchet MS" panose="020B0603020202020204" pitchFamily="34" charset="0"/>
              </a:rPr>
              <a:t>Vous êtes :</a:t>
            </a:r>
          </a:p>
        </p:txBody>
      </p:sp>
      <p:sp>
        <p:nvSpPr>
          <p:cNvPr id="15" name="ZoneTexte 14">
            <a:extLst>
              <a:ext uri="{FF2B5EF4-FFF2-40B4-BE49-F238E27FC236}">
                <a16:creationId xmlns:a16="http://schemas.microsoft.com/office/drawing/2014/main" id="{C9F74A4A-5543-4406-B2B0-EFE1A680275D}"/>
              </a:ext>
            </a:extLst>
          </p:cNvPr>
          <p:cNvSpPr txBox="1"/>
          <p:nvPr/>
        </p:nvSpPr>
        <p:spPr>
          <a:xfrm>
            <a:off x="203200" y="3441700"/>
            <a:ext cx="9207500" cy="304800"/>
          </a:xfrm>
          <a:prstGeom prst="rect">
            <a:avLst/>
          </a:prstGeom>
          <a:noFill/>
        </p:spPr>
        <p:txBody>
          <a:bodyPr vert="horz" wrap="square" lIns="0" tIns="0" rIns="0" bIns="0" rtlCol="0" anchor="t" anchorCtr="0">
            <a:noAutofit/>
          </a:bodyPr>
          <a:lstStyle/>
          <a:p>
            <a:r>
              <a:rPr lang="fr-FR" b="1" dirty="0">
                <a:solidFill>
                  <a:srgbClr val="000000"/>
                </a:solidFill>
                <a:latin typeface="Trebuchet MS" panose="020B0603020202020204" pitchFamily="34" charset="0"/>
              </a:rPr>
              <a:t>Votre entreprise emploie :</a:t>
            </a:r>
          </a:p>
        </p:txBody>
      </p:sp>
      <p:sp>
        <p:nvSpPr>
          <p:cNvPr id="16" name="ZoneTexte 15">
            <a:extLst>
              <a:ext uri="{FF2B5EF4-FFF2-40B4-BE49-F238E27FC236}">
                <a16:creationId xmlns:a16="http://schemas.microsoft.com/office/drawing/2014/main" id="{28A1F617-2A8D-4FB8-B73E-8A3FF2CC2B8A}"/>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PROFIL DES REPONDANTS</a:t>
            </a:r>
          </a:p>
        </p:txBody>
      </p:sp>
      <p:sp>
        <p:nvSpPr>
          <p:cNvPr id="17" name="Espace réservé du numéro de diapositive 16">
            <a:extLst>
              <a:ext uri="{FF2B5EF4-FFF2-40B4-BE49-F238E27FC236}">
                <a16:creationId xmlns:a16="http://schemas.microsoft.com/office/drawing/2014/main" id="{31281DC2-386F-4E7E-8BB8-71645F431C4C}"/>
              </a:ext>
            </a:extLst>
          </p:cNvPr>
          <p:cNvSpPr>
            <a:spLocks noGrp="1"/>
          </p:cNvSpPr>
          <p:nvPr>
            <p:ph type="sldNum" sz="quarter" idx="12"/>
          </p:nvPr>
        </p:nvSpPr>
        <p:spPr/>
        <p:txBody>
          <a:bodyPr/>
          <a:lstStyle/>
          <a:p>
            <a:fld id="{0FC276E7-6A46-4AE4-AB25-A1D9C17034B0}" type="slidenum">
              <a:rPr lang="fr-FR" smtClean="0"/>
              <a:t>3</a:t>
            </a:fld>
            <a:endParaRPr lang="fr-FR" dirty="0"/>
          </a:p>
        </p:txBody>
      </p:sp>
      <p:sp>
        <p:nvSpPr>
          <p:cNvPr id="4" name="Line 5">
            <a:extLst>
              <a:ext uri="{FF2B5EF4-FFF2-40B4-BE49-F238E27FC236}">
                <a16:creationId xmlns:a16="http://schemas.microsoft.com/office/drawing/2014/main" id="{0C2DD547-4013-4680-9BC5-F58F573C1DD1}"/>
              </a:ext>
            </a:extLst>
          </p:cNvPr>
          <p:cNvSpPr>
            <a:spLocks noChangeShapeType="1"/>
          </p:cNvSpPr>
          <p:nvPr/>
        </p:nvSpPr>
        <p:spPr bwMode="auto">
          <a:xfrm>
            <a:off x="4791075" y="3848100"/>
            <a:ext cx="0" cy="30813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6">
            <a:extLst>
              <a:ext uri="{FF2B5EF4-FFF2-40B4-BE49-F238E27FC236}">
                <a16:creationId xmlns:a16="http://schemas.microsoft.com/office/drawing/2014/main" id="{8B82BD33-4244-4B6B-825F-7AEFEC957BC5}"/>
              </a:ext>
            </a:extLst>
          </p:cNvPr>
          <p:cNvSpPr>
            <a:spLocks noChangeArrowheads="1"/>
          </p:cNvSpPr>
          <p:nvPr/>
        </p:nvSpPr>
        <p:spPr bwMode="auto">
          <a:xfrm>
            <a:off x="4791075" y="3956050"/>
            <a:ext cx="3441700" cy="2254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7">
            <a:extLst>
              <a:ext uri="{FF2B5EF4-FFF2-40B4-BE49-F238E27FC236}">
                <a16:creationId xmlns:a16="http://schemas.microsoft.com/office/drawing/2014/main" id="{B9DCE7E9-C01D-48FC-AD45-9CFDDC2CD56F}"/>
              </a:ext>
            </a:extLst>
          </p:cNvPr>
          <p:cNvSpPr>
            <a:spLocks noChangeArrowheads="1"/>
          </p:cNvSpPr>
          <p:nvPr/>
        </p:nvSpPr>
        <p:spPr bwMode="auto">
          <a:xfrm>
            <a:off x="2742779" y="3949700"/>
            <a:ext cx="19460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De 11 à 50 personnes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66EC33B4-DBA2-463B-8154-A2AE1CED1BD2}"/>
              </a:ext>
            </a:extLst>
          </p:cNvPr>
          <p:cNvSpPr>
            <a:spLocks noChangeArrowheads="1"/>
          </p:cNvSpPr>
          <p:nvPr/>
        </p:nvSpPr>
        <p:spPr bwMode="auto">
          <a:xfrm>
            <a:off x="8323263" y="397033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39063174-4C87-4E60-BE43-7A02B7B2526F}"/>
              </a:ext>
            </a:extLst>
          </p:cNvPr>
          <p:cNvSpPr>
            <a:spLocks noChangeArrowheads="1"/>
          </p:cNvSpPr>
          <p:nvPr/>
        </p:nvSpPr>
        <p:spPr bwMode="auto">
          <a:xfrm>
            <a:off x="8844572" y="3970338"/>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(162)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8" name="Rectangle 10">
            <a:extLst>
              <a:ext uri="{FF2B5EF4-FFF2-40B4-BE49-F238E27FC236}">
                <a16:creationId xmlns:a16="http://schemas.microsoft.com/office/drawing/2014/main" id="{3CAEF07B-3D13-49AF-A4FC-CCFE718D4FE9}"/>
              </a:ext>
            </a:extLst>
          </p:cNvPr>
          <p:cNvSpPr>
            <a:spLocks noChangeArrowheads="1"/>
          </p:cNvSpPr>
          <p:nvPr/>
        </p:nvSpPr>
        <p:spPr bwMode="auto">
          <a:xfrm>
            <a:off x="4791075" y="4398963"/>
            <a:ext cx="3079750" cy="2206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1">
            <a:extLst>
              <a:ext uri="{FF2B5EF4-FFF2-40B4-BE49-F238E27FC236}">
                <a16:creationId xmlns:a16="http://schemas.microsoft.com/office/drawing/2014/main" id="{F5F7477F-EC94-4E08-AE37-00C79D22447F}"/>
              </a:ext>
            </a:extLst>
          </p:cNvPr>
          <p:cNvSpPr>
            <a:spLocks noChangeArrowheads="1"/>
          </p:cNvSpPr>
          <p:nvPr/>
        </p:nvSpPr>
        <p:spPr bwMode="auto">
          <a:xfrm>
            <a:off x="2628966" y="4387850"/>
            <a:ext cx="20598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Moins de 10 personnes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1AF0B55F-859B-480E-8260-3BA5D4C041BF}"/>
              </a:ext>
            </a:extLst>
          </p:cNvPr>
          <p:cNvSpPr>
            <a:spLocks noChangeArrowheads="1"/>
          </p:cNvSpPr>
          <p:nvPr/>
        </p:nvSpPr>
        <p:spPr bwMode="auto">
          <a:xfrm>
            <a:off x="7961313" y="440848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1" name="Rectangle 13">
            <a:extLst>
              <a:ext uri="{FF2B5EF4-FFF2-40B4-BE49-F238E27FC236}">
                <a16:creationId xmlns:a16="http://schemas.microsoft.com/office/drawing/2014/main" id="{735772DC-64DD-47BF-8AB1-89535DE7A5FB}"/>
              </a:ext>
            </a:extLst>
          </p:cNvPr>
          <p:cNvSpPr>
            <a:spLocks noChangeArrowheads="1"/>
          </p:cNvSpPr>
          <p:nvPr/>
        </p:nvSpPr>
        <p:spPr bwMode="auto">
          <a:xfrm>
            <a:off x="8482622" y="4408488"/>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(145)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2" name="Rectangle 14">
            <a:extLst>
              <a:ext uri="{FF2B5EF4-FFF2-40B4-BE49-F238E27FC236}">
                <a16:creationId xmlns:a16="http://schemas.microsoft.com/office/drawing/2014/main" id="{837377E4-6C11-4E7B-A2E5-4B82534C9C2C}"/>
              </a:ext>
            </a:extLst>
          </p:cNvPr>
          <p:cNvSpPr>
            <a:spLocks noChangeArrowheads="1"/>
          </p:cNvSpPr>
          <p:nvPr/>
        </p:nvSpPr>
        <p:spPr bwMode="auto">
          <a:xfrm>
            <a:off x="4791075" y="4837113"/>
            <a:ext cx="2889250" cy="2238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5">
            <a:extLst>
              <a:ext uri="{FF2B5EF4-FFF2-40B4-BE49-F238E27FC236}">
                <a16:creationId xmlns:a16="http://schemas.microsoft.com/office/drawing/2014/main" id="{24B8FDCB-D1B1-4718-90E8-7F09D7CEAD74}"/>
              </a:ext>
            </a:extLst>
          </p:cNvPr>
          <p:cNvSpPr>
            <a:spLocks noChangeArrowheads="1"/>
          </p:cNvSpPr>
          <p:nvPr/>
        </p:nvSpPr>
        <p:spPr bwMode="auto">
          <a:xfrm>
            <a:off x="2635378" y="4829175"/>
            <a:ext cx="20534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De 51 à 500 personnes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4" name="Rectangle 16">
            <a:extLst>
              <a:ext uri="{FF2B5EF4-FFF2-40B4-BE49-F238E27FC236}">
                <a16:creationId xmlns:a16="http://schemas.microsoft.com/office/drawing/2014/main" id="{7219FAE7-A432-4AC5-A5B4-6BF151130F8F}"/>
              </a:ext>
            </a:extLst>
          </p:cNvPr>
          <p:cNvSpPr>
            <a:spLocks noChangeArrowheads="1"/>
          </p:cNvSpPr>
          <p:nvPr/>
        </p:nvSpPr>
        <p:spPr bwMode="auto">
          <a:xfrm>
            <a:off x="7769225" y="48514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8B2FBFEB-D367-476D-9B76-16BE44C2B7C8}"/>
              </a:ext>
            </a:extLst>
          </p:cNvPr>
          <p:cNvSpPr>
            <a:spLocks noChangeArrowheads="1"/>
          </p:cNvSpPr>
          <p:nvPr/>
        </p:nvSpPr>
        <p:spPr bwMode="auto">
          <a:xfrm>
            <a:off x="8292122" y="4851400"/>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(136)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67F9C5C4-C25F-4375-99BB-9341C0B73BE6}"/>
              </a:ext>
            </a:extLst>
          </p:cNvPr>
          <p:cNvSpPr>
            <a:spLocks noChangeArrowheads="1"/>
          </p:cNvSpPr>
          <p:nvPr/>
        </p:nvSpPr>
        <p:spPr bwMode="auto">
          <a:xfrm>
            <a:off x="4791075" y="5278438"/>
            <a:ext cx="1530350" cy="2206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19">
            <a:extLst>
              <a:ext uri="{FF2B5EF4-FFF2-40B4-BE49-F238E27FC236}">
                <a16:creationId xmlns:a16="http://schemas.microsoft.com/office/drawing/2014/main" id="{09921ABE-0E5E-4EBF-B34F-A1DABFE0DD10}"/>
              </a:ext>
            </a:extLst>
          </p:cNvPr>
          <p:cNvSpPr>
            <a:spLocks noChangeArrowheads="1"/>
          </p:cNvSpPr>
          <p:nvPr/>
        </p:nvSpPr>
        <p:spPr bwMode="auto">
          <a:xfrm>
            <a:off x="2420575" y="5267325"/>
            <a:ext cx="2268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De 501 à 5000 personnes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CDFCCF7F-4161-4292-A947-947304782FE7}"/>
              </a:ext>
            </a:extLst>
          </p:cNvPr>
          <p:cNvSpPr>
            <a:spLocks noChangeArrowheads="1"/>
          </p:cNvSpPr>
          <p:nvPr/>
        </p:nvSpPr>
        <p:spPr bwMode="auto">
          <a:xfrm>
            <a:off x="6411913" y="5289550"/>
            <a:ext cx="399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8DE8BA71-64B4-4181-946F-8A14682DC2B1}"/>
              </a:ext>
            </a:extLst>
          </p:cNvPr>
          <p:cNvSpPr>
            <a:spLocks noChangeArrowheads="1"/>
          </p:cNvSpPr>
          <p:nvPr/>
        </p:nvSpPr>
        <p:spPr bwMode="auto">
          <a:xfrm>
            <a:off x="6933222" y="5289550"/>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(72)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E4250C72-9407-4C76-B0A5-B300B334382B}"/>
              </a:ext>
            </a:extLst>
          </p:cNvPr>
          <p:cNvSpPr>
            <a:spLocks noChangeArrowheads="1"/>
          </p:cNvSpPr>
          <p:nvPr/>
        </p:nvSpPr>
        <p:spPr bwMode="auto">
          <a:xfrm>
            <a:off x="4791075" y="5716588"/>
            <a:ext cx="1339850" cy="2238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3">
            <a:extLst>
              <a:ext uri="{FF2B5EF4-FFF2-40B4-BE49-F238E27FC236}">
                <a16:creationId xmlns:a16="http://schemas.microsoft.com/office/drawing/2014/main" id="{AD9AFF63-6264-47D8-A28B-6045F98BC122}"/>
              </a:ext>
            </a:extLst>
          </p:cNvPr>
          <p:cNvSpPr>
            <a:spLocks noChangeArrowheads="1"/>
          </p:cNvSpPr>
          <p:nvPr/>
        </p:nvSpPr>
        <p:spPr bwMode="auto">
          <a:xfrm>
            <a:off x="3313448" y="5708650"/>
            <a:ext cx="13753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Unipersonnelle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C7806382-B004-4337-9878-AAD8EC289FE6}"/>
              </a:ext>
            </a:extLst>
          </p:cNvPr>
          <p:cNvSpPr>
            <a:spLocks noChangeArrowheads="1"/>
          </p:cNvSpPr>
          <p:nvPr/>
        </p:nvSpPr>
        <p:spPr bwMode="auto">
          <a:xfrm>
            <a:off x="6221413" y="573087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2450D673-5CC3-48D5-ACF6-A664778AD352}"/>
              </a:ext>
            </a:extLst>
          </p:cNvPr>
          <p:cNvSpPr>
            <a:spLocks noChangeArrowheads="1"/>
          </p:cNvSpPr>
          <p:nvPr/>
        </p:nvSpPr>
        <p:spPr bwMode="auto">
          <a:xfrm>
            <a:off x="6742722" y="5730875"/>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(63)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1F3032E4-8439-4EAC-9873-AFDBCF3FABC5}"/>
              </a:ext>
            </a:extLst>
          </p:cNvPr>
          <p:cNvSpPr>
            <a:spLocks noChangeArrowheads="1"/>
          </p:cNvSpPr>
          <p:nvPr/>
        </p:nvSpPr>
        <p:spPr bwMode="auto">
          <a:xfrm>
            <a:off x="4791075" y="6157913"/>
            <a:ext cx="1212850" cy="2206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27">
            <a:extLst>
              <a:ext uri="{FF2B5EF4-FFF2-40B4-BE49-F238E27FC236}">
                <a16:creationId xmlns:a16="http://schemas.microsoft.com/office/drawing/2014/main" id="{E3F0B4F0-DE32-45BE-99B2-7F59D14AAD15}"/>
              </a:ext>
            </a:extLst>
          </p:cNvPr>
          <p:cNvSpPr>
            <a:spLocks noChangeArrowheads="1"/>
          </p:cNvSpPr>
          <p:nvPr/>
        </p:nvSpPr>
        <p:spPr bwMode="auto">
          <a:xfrm>
            <a:off x="2555228" y="6146800"/>
            <a:ext cx="2133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Plus de 5000 personnes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09E5F99F-493E-46D5-A469-0CC655A3EE72}"/>
              </a:ext>
            </a:extLst>
          </p:cNvPr>
          <p:cNvSpPr>
            <a:spLocks noChangeArrowheads="1"/>
          </p:cNvSpPr>
          <p:nvPr/>
        </p:nvSpPr>
        <p:spPr bwMode="auto">
          <a:xfrm>
            <a:off x="6094413" y="616902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639217D4-AEFA-4ED6-9D1E-281713C56DF6}"/>
              </a:ext>
            </a:extLst>
          </p:cNvPr>
          <p:cNvSpPr>
            <a:spLocks noChangeArrowheads="1"/>
          </p:cNvSpPr>
          <p:nvPr/>
        </p:nvSpPr>
        <p:spPr bwMode="auto">
          <a:xfrm>
            <a:off x="6529997" y="6169025"/>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(57)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E5FE3868-4E6E-4B68-93EC-DF9E39189E51}"/>
              </a:ext>
            </a:extLst>
          </p:cNvPr>
          <p:cNvSpPr>
            <a:spLocks noChangeArrowheads="1"/>
          </p:cNvSpPr>
          <p:nvPr/>
        </p:nvSpPr>
        <p:spPr bwMode="auto">
          <a:xfrm>
            <a:off x="4791075" y="6596063"/>
            <a:ext cx="425450" cy="2238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Rectangle 31">
            <a:extLst>
              <a:ext uri="{FF2B5EF4-FFF2-40B4-BE49-F238E27FC236}">
                <a16:creationId xmlns:a16="http://schemas.microsoft.com/office/drawing/2014/main" id="{59179407-069B-4BC0-8068-F8F1858D7E45}"/>
              </a:ext>
            </a:extLst>
          </p:cNvPr>
          <p:cNvSpPr>
            <a:spLocks noChangeArrowheads="1"/>
          </p:cNvSpPr>
          <p:nvPr/>
        </p:nvSpPr>
        <p:spPr bwMode="auto">
          <a:xfrm>
            <a:off x="3499397" y="6588125"/>
            <a:ext cx="1189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Sans réponse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6AA58F24-5978-4003-8DCE-E9B6C36E6638}"/>
              </a:ext>
            </a:extLst>
          </p:cNvPr>
          <p:cNvSpPr>
            <a:spLocks noChangeArrowheads="1"/>
          </p:cNvSpPr>
          <p:nvPr/>
        </p:nvSpPr>
        <p:spPr bwMode="auto">
          <a:xfrm>
            <a:off x="5307013" y="661035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ED558643-B5C1-4A25-9100-E1BAD1C645D9}"/>
              </a:ext>
            </a:extLst>
          </p:cNvPr>
          <p:cNvSpPr>
            <a:spLocks noChangeArrowheads="1"/>
          </p:cNvSpPr>
          <p:nvPr/>
        </p:nvSpPr>
        <p:spPr bwMode="auto">
          <a:xfrm>
            <a:off x="5742597" y="6610350"/>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a:ln>
                  <a:noFill/>
                </a:ln>
                <a:solidFill>
                  <a:srgbClr val="808080"/>
                </a:solidFill>
                <a:effectLst/>
                <a:latin typeface="Arial" panose="020B0604020202020204" pitchFamily="34" charset="0"/>
              </a:rPr>
              <a:t>(20)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5" name="Line 38">
            <a:extLst>
              <a:ext uri="{FF2B5EF4-FFF2-40B4-BE49-F238E27FC236}">
                <a16:creationId xmlns:a16="http://schemas.microsoft.com/office/drawing/2014/main" id="{5D5F59B2-CC51-4F39-81C4-A7309012105F}"/>
              </a:ext>
            </a:extLst>
          </p:cNvPr>
          <p:cNvSpPr>
            <a:spLocks noChangeShapeType="1"/>
          </p:cNvSpPr>
          <p:nvPr/>
        </p:nvSpPr>
        <p:spPr bwMode="auto">
          <a:xfrm>
            <a:off x="4714875" y="1460500"/>
            <a:ext cx="0" cy="17478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46" name="Rectangle 39">
            <a:extLst>
              <a:ext uri="{FF2B5EF4-FFF2-40B4-BE49-F238E27FC236}">
                <a16:creationId xmlns:a16="http://schemas.microsoft.com/office/drawing/2014/main" id="{E60FA9C8-EB66-49F1-A109-850D1C46ABAB}"/>
              </a:ext>
            </a:extLst>
          </p:cNvPr>
          <p:cNvSpPr>
            <a:spLocks noChangeArrowheads="1"/>
          </p:cNvSpPr>
          <p:nvPr/>
        </p:nvSpPr>
        <p:spPr bwMode="auto">
          <a:xfrm>
            <a:off x="4714875" y="1546225"/>
            <a:ext cx="3441700" cy="1778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47" name="Rectangle 40">
            <a:extLst>
              <a:ext uri="{FF2B5EF4-FFF2-40B4-BE49-F238E27FC236}">
                <a16:creationId xmlns:a16="http://schemas.microsoft.com/office/drawing/2014/main" id="{9EB23828-3F6B-44C2-81A7-D87478EDBEA0}"/>
              </a:ext>
            </a:extLst>
          </p:cNvPr>
          <p:cNvSpPr>
            <a:spLocks noChangeArrowheads="1"/>
          </p:cNvSpPr>
          <p:nvPr/>
        </p:nvSpPr>
        <p:spPr bwMode="auto">
          <a:xfrm>
            <a:off x="3438610" y="1514475"/>
            <a:ext cx="12198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Entrepreneur</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90E1070D-FC1E-4F01-B238-6FBF5CB96755}"/>
              </a:ext>
            </a:extLst>
          </p:cNvPr>
          <p:cNvSpPr>
            <a:spLocks noChangeArrowheads="1"/>
          </p:cNvSpPr>
          <p:nvPr/>
        </p:nvSpPr>
        <p:spPr bwMode="auto">
          <a:xfrm>
            <a:off x="8296672" y="1539875"/>
            <a:ext cx="4103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2FB1B624-8AD4-4444-918A-D21EBCA8ADFA}"/>
              </a:ext>
            </a:extLst>
          </p:cNvPr>
          <p:cNvSpPr>
            <a:spLocks noChangeArrowheads="1"/>
          </p:cNvSpPr>
          <p:nvPr/>
        </p:nvSpPr>
        <p:spPr bwMode="auto">
          <a:xfrm>
            <a:off x="8721483" y="1539875"/>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rgbClr val="808080"/>
                </a:solidFill>
                <a:effectLst/>
                <a:latin typeface="Arial" panose="020B0604020202020204" pitchFamily="34" charset="0"/>
              </a:rPr>
              <a:t>(301)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3ED046B7-93F9-45D8-A6BE-BB96495313C8}"/>
              </a:ext>
            </a:extLst>
          </p:cNvPr>
          <p:cNvSpPr>
            <a:spLocks noChangeArrowheads="1"/>
          </p:cNvSpPr>
          <p:nvPr/>
        </p:nvSpPr>
        <p:spPr bwMode="auto">
          <a:xfrm>
            <a:off x="4714875" y="1897063"/>
            <a:ext cx="2011363" cy="1762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51" name="Rectangle 44">
            <a:extLst>
              <a:ext uri="{FF2B5EF4-FFF2-40B4-BE49-F238E27FC236}">
                <a16:creationId xmlns:a16="http://schemas.microsoft.com/office/drawing/2014/main" id="{64B1EBBF-62EA-4E9F-8AB0-43EDFB3A6D50}"/>
              </a:ext>
            </a:extLst>
          </p:cNvPr>
          <p:cNvSpPr>
            <a:spLocks noChangeArrowheads="1"/>
          </p:cNvSpPr>
          <p:nvPr/>
        </p:nvSpPr>
        <p:spPr bwMode="auto">
          <a:xfrm>
            <a:off x="3753970" y="1863725"/>
            <a:ext cx="8415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Dirigeant</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78F5B578-D895-49E7-BC0C-AA88DF6F2366}"/>
              </a:ext>
            </a:extLst>
          </p:cNvPr>
          <p:cNvSpPr>
            <a:spLocks noChangeArrowheads="1"/>
          </p:cNvSpPr>
          <p:nvPr/>
        </p:nvSpPr>
        <p:spPr bwMode="auto">
          <a:xfrm>
            <a:off x="6866334" y="1889125"/>
            <a:ext cx="4103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26A536DF-DDCB-4AF0-B740-AE0E17D217C8}"/>
              </a:ext>
            </a:extLst>
          </p:cNvPr>
          <p:cNvSpPr>
            <a:spLocks noChangeArrowheads="1"/>
          </p:cNvSpPr>
          <p:nvPr/>
        </p:nvSpPr>
        <p:spPr bwMode="auto">
          <a:xfrm>
            <a:off x="7314592" y="1889125"/>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rgbClr val="808080"/>
                </a:solidFill>
                <a:effectLst/>
                <a:latin typeface="Arial" panose="020B0604020202020204" pitchFamily="34" charset="0"/>
              </a:rPr>
              <a:t>(176)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1BAC6CBE-2C54-41A0-946B-6626D785E63B}"/>
              </a:ext>
            </a:extLst>
          </p:cNvPr>
          <p:cNvSpPr>
            <a:spLocks noChangeArrowheads="1"/>
          </p:cNvSpPr>
          <p:nvPr/>
        </p:nvSpPr>
        <p:spPr bwMode="auto">
          <a:xfrm>
            <a:off x="4714875" y="2246313"/>
            <a:ext cx="1498600" cy="1762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55" name="Rectangle 48">
            <a:extLst>
              <a:ext uri="{FF2B5EF4-FFF2-40B4-BE49-F238E27FC236}">
                <a16:creationId xmlns:a16="http://schemas.microsoft.com/office/drawing/2014/main" id="{018DC8F6-6314-4260-9DDC-2FED674F3028}"/>
              </a:ext>
            </a:extLst>
          </p:cNvPr>
          <p:cNvSpPr>
            <a:spLocks noChangeArrowheads="1"/>
          </p:cNvSpPr>
          <p:nvPr/>
        </p:nvSpPr>
        <p:spPr bwMode="auto">
          <a:xfrm>
            <a:off x="3268534" y="2212975"/>
            <a:ext cx="14282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Cadre dirigeant</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64038671-B365-4C5D-826A-0E7824D683A3}"/>
              </a:ext>
            </a:extLst>
          </p:cNvPr>
          <p:cNvSpPr>
            <a:spLocks noChangeArrowheads="1"/>
          </p:cNvSpPr>
          <p:nvPr/>
        </p:nvSpPr>
        <p:spPr bwMode="auto">
          <a:xfrm>
            <a:off x="6353572" y="2238375"/>
            <a:ext cx="4103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F2D5BB98-96A2-4F74-BE3E-FBD726E3F9BB}"/>
              </a:ext>
            </a:extLst>
          </p:cNvPr>
          <p:cNvSpPr>
            <a:spLocks noChangeArrowheads="1"/>
          </p:cNvSpPr>
          <p:nvPr/>
        </p:nvSpPr>
        <p:spPr bwMode="auto">
          <a:xfrm>
            <a:off x="6801829" y="2238375"/>
            <a:ext cx="479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rgbClr val="808080"/>
                </a:solidFill>
                <a:effectLst/>
                <a:latin typeface="Arial" panose="020B0604020202020204" pitchFamily="34" charset="0"/>
              </a:rPr>
              <a:t>(131)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7D15D494-B761-4CC7-8278-B3BC27018A84}"/>
              </a:ext>
            </a:extLst>
          </p:cNvPr>
          <p:cNvSpPr>
            <a:spLocks noChangeArrowheads="1"/>
          </p:cNvSpPr>
          <p:nvPr/>
        </p:nvSpPr>
        <p:spPr bwMode="auto">
          <a:xfrm>
            <a:off x="4714875" y="2595563"/>
            <a:ext cx="390525" cy="1762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59" name="Rectangle 52">
            <a:extLst>
              <a:ext uri="{FF2B5EF4-FFF2-40B4-BE49-F238E27FC236}">
                <a16:creationId xmlns:a16="http://schemas.microsoft.com/office/drawing/2014/main" id="{E9481070-2F8D-4936-93D0-F6C3C0120F2C}"/>
              </a:ext>
            </a:extLst>
          </p:cNvPr>
          <p:cNvSpPr>
            <a:spLocks noChangeArrowheads="1"/>
          </p:cNvSpPr>
          <p:nvPr/>
        </p:nvSpPr>
        <p:spPr bwMode="auto">
          <a:xfrm>
            <a:off x="4030221" y="2563813"/>
            <a:ext cx="5081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Autre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9623E6B1-2E3B-4CA6-9961-EC9C731E570C}"/>
              </a:ext>
            </a:extLst>
          </p:cNvPr>
          <p:cNvSpPr>
            <a:spLocks noChangeArrowheads="1"/>
          </p:cNvSpPr>
          <p:nvPr/>
        </p:nvSpPr>
        <p:spPr bwMode="auto">
          <a:xfrm>
            <a:off x="5250017" y="25892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25236DC1-F2E3-416C-B2B0-0EE0B8208EC4}"/>
              </a:ext>
            </a:extLst>
          </p:cNvPr>
          <p:cNvSpPr>
            <a:spLocks noChangeArrowheads="1"/>
          </p:cNvSpPr>
          <p:nvPr/>
        </p:nvSpPr>
        <p:spPr bwMode="auto">
          <a:xfrm>
            <a:off x="5588309" y="2589213"/>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rgbClr val="808080"/>
                </a:solidFill>
                <a:effectLst/>
                <a:latin typeface="Arial" panose="020B0604020202020204" pitchFamily="34" charset="0"/>
              </a:rPr>
              <a:t>(34)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D9E04A5A-52E9-4A8A-8A4B-D3864184BAD5}"/>
              </a:ext>
            </a:extLst>
          </p:cNvPr>
          <p:cNvSpPr>
            <a:spLocks noChangeArrowheads="1"/>
          </p:cNvSpPr>
          <p:nvPr/>
        </p:nvSpPr>
        <p:spPr bwMode="auto">
          <a:xfrm>
            <a:off x="4714875" y="2944813"/>
            <a:ext cx="152400" cy="177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sz="2400"/>
          </a:p>
        </p:txBody>
      </p:sp>
      <p:sp>
        <p:nvSpPr>
          <p:cNvPr id="63" name="Rectangle 56">
            <a:extLst>
              <a:ext uri="{FF2B5EF4-FFF2-40B4-BE49-F238E27FC236}">
                <a16:creationId xmlns:a16="http://schemas.microsoft.com/office/drawing/2014/main" id="{F1E22B4A-EB2E-4C05-AEBD-C59800EC3AFD}"/>
              </a:ext>
            </a:extLst>
          </p:cNvPr>
          <p:cNvSpPr>
            <a:spLocks noChangeArrowheads="1"/>
          </p:cNvSpPr>
          <p:nvPr/>
        </p:nvSpPr>
        <p:spPr bwMode="auto">
          <a:xfrm>
            <a:off x="3468920" y="2913063"/>
            <a:ext cx="1189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Sans réponse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EA33006C-3EF1-4A79-A8AF-A432B73C1C17}"/>
              </a:ext>
            </a:extLst>
          </p:cNvPr>
          <p:cNvSpPr>
            <a:spLocks noChangeArrowheads="1"/>
          </p:cNvSpPr>
          <p:nvPr/>
        </p:nvSpPr>
        <p:spPr bwMode="auto">
          <a:xfrm>
            <a:off x="5011892" y="293846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5" name="Rectangle 58">
            <a:extLst>
              <a:ext uri="{FF2B5EF4-FFF2-40B4-BE49-F238E27FC236}">
                <a16:creationId xmlns:a16="http://schemas.microsoft.com/office/drawing/2014/main" id="{2302768B-1E26-4D24-8849-B51B6A7BCB92}"/>
              </a:ext>
            </a:extLst>
          </p:cNvPr>
          <p:cNvSpPr>
            <a:spLocks noChangeArrowheads="1"/>
          </p:cNvSpPr>
          <p:nvPr/>
        </p:nvSpPr>
        <p:spPr bwMode="auto">
          <a:xfrm>
            <a:off x="5373630" y="2938463"/>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1" u="none" strike="noStrike" cap="none" normalizeH="0" baseline="0" dirty="0">
                <a:ln>
                  <a:noFill/>
                </a:ln>
                <a:solidFill>
                  <a:srgbClr val="808080"/>
                </a:solidFill>
                <a:effectLst/>
                <a:latin typeface="Arial" panose="020B0604020202020204" pitchFamily="34" charset="0"/>
              </a:rPr>
              <a:t>(13)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6" name="ZoneTexte 65">
            <a:extLst>
              <a:ext uri="{FF2B5EF4-FFF2-40B4-BE49-F238E27FC236}">
                <a16:creationId xmlns:a16="http://schemas.microsoft.com/office/drawing/2014/main" id="{43DD085A-D125-4DAB-968D-CB1CA3FC16A2}"/>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15146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375CFF-181A-4E43-8C59-637E168971D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53C33543-050B-487D-AAA7-FEE15ABA0F8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690C06B0-211F-4B0E-8D18-09E2A525E2D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0866E6FA-5DB0-4950-A248-3CBF2B38B627}"/>
              </a:ext>
            </a:extLst>
          </p:cNvPr>
          <p:cNvSpPr txBox="1"/>
          <p:nvPr/>
        </p:nvSpPr>
        <p:spPr>
          <a:xfrm>
            <a:off x="3225800" y="3162300"/>
            <a:ext cx="6121400" cy="711200"/>
          </a:xfrm>
          <a:prstGeom prst="rect">
            <a:avLst/>
          </a:prstGeom>
          <a:noFill/>
        </p:spPr>
        <p:txBody>
          <a:bodyPr vert="horz" wrap="square" lIns="0" tIns="0" rIns="0" bIns="0" rtlCol="0" anchor="ctr" anchorCtr="0">
            <a:noAutofit/>
          </a:bodyPr>
          <a:lstStyle/>
          <a:p>
            <a:r>
              <a:rPr lang="fr-FR" sz="2600" dirty="0">
                <a:solidFill>
                  <a:srgbClr val="F9B410"/>
                </a:solidFill>
                <a:latin typeface="Trebuchet MS" panose="020B0603020202020204" pitchFamily="34" charset="0"/>
              </a:rPr>
              <a:t>BAROMETRE DE CONFIANCE</a:t>
            </a:r>
          </a:p>
        </p:txBody>
      </p:sp>
      <p:sp>
        <p:nvSpPr>
          <p:cNvPr id="11" name="Espace réservé du numéro de diapositive 10">
            <a:extLst>
              <a:ext uri="{FF2B5EF4-FFF2-40B4-BE49-F238E27FC236}">
                <a16:creationId xmlns:a16="http://schemas.microsoft.com/office/drawing/2014/main" id="{77338226-89E8-4F81-9C24-8F715BE16DD1}"/>
              </a:ext>
            </a:extLst>
          </p:cNvPr>
          <p:cNvSpPr>
            <a:spLocks noGrp="1"/>
          </p:cNvSpPr>
          <p:nvPr>
            <p:ph type="sldNum" sz="quarter" idx="12"/>
          </p:nvPr>
        </p:nvSpPr>
        <p:spPr/>
        <p:txBody>
          <a:bodyPr/>
          <a:lstStyle/>
          <a:p>
            <a:fld id="{0FC276E7-6A46-4AE4-AB25-A1D9C17034B0}" type="slidenum">
              <a:rPr lang="fr-FR" smtClean="0"/>
              <a:t>4</a:t>
            </a:fld>
            <a:endParaRPr lang="fr-FR" dirty="0"/>
          </a:p>
        </p:txBody>
      </p:sp>
      <p:sp>
        <p:nvSpPr>
          <p:cNvPr id="12" name="ZoneTexte 11">
            <a:extLst>
              <a:ext uri="{FF2B5EF4-FFF2-40B4-BE49-F238E27FC236}">
                <a16:creationId xmlns:a16="http://schemas.microsoft.com/office/drawing/2014/main" id="{746016B5-AF60-44FC-989F-8537A9FE1F8B}"/>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100842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8C63885-CDD8-4C2C-AC3B-1DBF063DC8E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F65BEA16-2D05-4D46-B74F-B06A0D0FCAF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1CF6B45C-77C8-443D-9721-8D5958A2050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1AA97AC5-6A66-4159-9050-84A35B8B5A4F}"/>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BAROMETRE DE CONFIANCE</a:t>
            </a:r>
          </a:p>
        </p:txBody>
      </p:sp>
      <p:sp>
        <p:nvSpPr>
          <p:cNvPr id="13" name="ZoneTexte 12">
            <a:extLst>
              <a:ext uri="{FF2B5EF4-FFF2-40B4-BE49-F238E27FC236}">
                <a16:creationId xmlns:a16="http://schemas.microsoft.com/office/drawing/2014/main" id="{DB08B655-7B56-4AF4-B864-7B83B357B07E}"/>
              </a:ext>
            </a:extLst>
          </p:cNvPr>
          <p:cNvSpPr txBox="1"/>
          <p:nvPr/>
        </p:nvSpPr>
        <p:spPr>
          <a:xfrm>
            <a:off x="144994" y="1600472"/>
            <a:ext cx="10007600" cy="431800"/>
          </a:xfrm>
          <a:prstGeom prst="rect">
            <a:avLst/>
          </a:prstGeom>
          <a:noFill/>
        </p:spPr>
        <p:txBody>
          <a:bodyPr vert="horz" wrap="square" lIns="0" tIns="0" rIns="0" bIns="0" rtlCol="0" anchor="t" anchorCtr="0">
            <a:noAutofit/>
          </a:bodyPr>
          <a:lstStyle/>
          <a:p>
            <a:r>
              <a:rPr lang="fr-FR" sz="2000" b="1" dirty="0">
                <a:solidFill>
                  <a:srgbClr val="000000"/>
                </a:solidFill>
                <a:latin typeface="Trebuchet MS" panose="020B0603020202020204" pitchFamily="34" charset="0"/>
              </a:rPr>
              <a:t>De mon point de vue,</a:t>
            </a:r>
          </a:p>
        </p:txBody>
      </p:sp>
      <p:sp>
        <p:nvSpPr>
          <p:cNvPr id="16" name="ZoneTexte 15">
            <a:extLst>
              <a:ext uri="{FF2B5EF4-FFF2-40B4-BE49-F238E27FC236}">
                <a16:creationId xmlns:a16="http://schemas.microsoft.com/office/drawing/2014/main" id="{FB0C2BAB-7B37-418D-A686-8DF18510733C}"/>
              </a:ext>
            </a:extLst>
          </p:cNvPr>
          <p:cNvSpPr txBox="1"/>
          <p:nvPr/>
        </p:nvSpPr>
        <p:spPr>
          <a:xfrm>
            <a:off x="9224432" y="1642530"/>
            <a:ext cx="15113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sp>
        <p:nvSpPr>
          <p:cNvPr id="19" name="Espace réservé du numéro de diapositive 18">
            <a:extLst>
              <a:ext uri="{FF2B5EF4-FFF2-40B4-BE49-F238E27FC236}">
                <a16:creationId xmlns:a16="http://schemas.microsoft.com/office/drawing/2014/main" id="{2A373DC6-29D6-4092-9105-C162F08918DC}"/>
              </a:ext>
            </a:extLst>
          </p:cNvPr>
          <p:cNvSpPr>
            <a:spLocks noGrp="1"/>
          </p:cNvSpPr>
          <p:nvPr>
            <p:ph type="sldNum" sz="quarter" idx="12"/>
          </p:nvPr>
        </p:nvSpPr>
        <p:spPr/>
        <p:txBody>
          <a:bodyPr/>
          <a:lstStyle/>
          <a:p>
            <a:fld id="{0FC276E7-6A46-4AE4-AB25-A1D9C17034B0}" type="slidenum">
              <a:rPr lang="fr-FR" smtClean="0"/>
              <a:t>5</a:t>
            </a:fld>
            <a:endParaRPr lang="fr-FR" dirty="0"/>
          </a:p>
        </p:txBody>
      </p:sp>
      <p:sp>
        <p:nvSpPr>
          <p:cNvPr id="14" name="Rectangle 5">
            <a:extLst>
              <a:ext uri="{FF2B5EF4-FFF2-40B4-BE49-F238E27FC236}">
                <a16:creationId xmlns:a16="http://schemas.microsoft.com/office/drawing/2014/main" id="{18514562-456E-4BBF-8B9C-62F77D92D841}"/>
              </a:ext>
            </a:extLst>
          </p:cNvPr>
          <p:cNvSpPr>
            <a:spLocks noChangeArrowheads="1"/>
          </p:cNvSpPr>
          <p:nvPr/>
        </p:nvSpPr>
        <p:spPr bwMode="auto">
          <a:xfrm>
            <a:off x="7179734" y="6443663"/>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6">
            <a:extLst>
              <a:ext uri="{FF2B5EF4-FFF2-40B4-BE49-F238E27FC236}">
                <a16:creationId xmlns:a16="http://schemas.microsoft.com/office/drawing/2014/main" id="{DA2B1A7B-C450-4CF0-A60A-B5141BB07106}"/>
              </a:ext>
            </a:extLst>
          </p:cNvPr>
          <p:cNvSpPr>
            <a:spLocks noChangeArrowheads="1"/>
          </p:cNvSpPr>
          <p:nvPr/>
        </p:nvSpPr>
        <p:spPr bwMode="auto">
          <a:xfrm>
            <a:off x="7494059" y="6426200"/>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E6F7A95D-4861-4E87-8509-A1E1910539EC}"/>
              </a:ext>
            </a:extLst>
          </p:cNvPr>
          <p:cNvSpPr>
            <a:spLocks noChangeArrowheads="1"/>
          </p:cNvSpPr>
          <p:nvPr/>
        </p:nvSpPr>
        <p:spPr bwMode="auto">
          <a:xfrm>
            <a:off x="2423584" y="6443663"/>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Rectangle 8">
            <a:extLst>
              <a:ext uri="{FF2B5EF4-FFF2-40B4-BE49-F238E27FC236}">
                <a16:creationId xmlns:a16="http://schemas.microsoft.com/office/drawing/2014/main" id="{DB4AAB2D-AFD5-4C5B-8F83-8E70F3AA5A33}"/>
              </a:ext>
            </a:extLst>
          </p:cNvPr>
          <p:cNvSpPr>
            <a:spLocks noChangeArrowheads="1"/>
          </p:cNvSpPr>
          <p:nvPr/>
        </p:nvSpPr>
        <p:spPr bwMode="auto">
          <a:xfrm>
            <a:off x="2737909" y="6426200"/>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0FA8AA63-8412-4F0D-A568-0B2DA2F19BED}"/>
              </a:ext>
            </a:extLst>
          </p:cNvPr>
          <p:cNvSpPr>
            <a:spLocks noChangeArrowheads="1"/>
          </p:cNvSpPr>
          <p:nvPr/>
        </p:nvSpPr>
        <p:spPr bwMode="auto">
          <a:xfrm>
            <a:off x="3744384" y="6443663"/>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Rectangle 10">
            <a:extLst>
              <a:ext uri="{FF2B5EF4-FFF2-40B4-BE49-F238E27FC236}">
                <a16:creationId xmlns:a16="http://schemas.microsoft.com/office/drawing/2014/main" id="{BBCD2359-3200-4049-BE3D-1CD5DC0C6421}"/>
              </a:ext>
            </a:extLst>
          </p:cNvPr>
          <p:cNvSpPr>
            <a:spLocks noChangeArrowheads="1"/>
          </p:cNvSpPr>
          <p:nvPr/>
        </p:nvSpPr>
        <p:spPr bwMode="auto">
          <a:xfrm>
            <a:off x="4058709" y="6426200"/>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CFCC9A89-E2AC-4BD9-A25D-D0E75C399C15}"/>
              </a:ext>
            </a:extLst>
          </p:cNvPr>
          <p:cNvSpPr>
            <a:spLocks noChangeArrowheads="1"/>
          </p:cNvSpPr>
          <p:nvPr/>
        </p:nvSpPr>
        <p:spPr bwMode="auto">
          <a:xfrm>
            <a:off x="4755622" y="6443663"/>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Rectangle 12">
            <a:extLst>
              <a:ext uri="{FF2B5EF4-FFF2-40B4-BE49-F238E27FC236}">
                <a16:creationId xmlns:a16="http://schemas.microsoft.com/office/drawing/2014/main" id="{91534713-D309-434A-8F6D-C27CCB2AA0D4}"/>
              </a:ext>
            </a:extLst>
          </p:cNvPr>
          <p:cNvSpPr>
            <a:spLocks noChangeArrowheads="1"/>
          </p:cNvSpPr>
          <p:nvPr/>
        </p:nvSpPr>
        <p:spPr bwMode="auto">
          <a:xfrm>
            <a:off x="5069947" y="6426200"/>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3">
            <a:extLst>
              <a:ext uri="{FF2B5EF4-FFF2-40B4-BE49-F238E27FC236}">
                <a16:creationId xmlns:a16="http://schemas.microsoft.com/office/drawing/2014/main" id="{33484103-574C-4F38-8C51-ABA1ACBD0A8B}"/>
              </a:ext>
            </a:extLst>
          </p:cNvPr>
          <p:cNvSpPr>
            <a:spLocks noChangeArrowheads="1"/>
          </p:cNvSpPr>
          <p:nvPr/>
        </p:nvSpPr>
        <p:spPr bwMode="auto">
          <a:xfrm>
            <a:off x="5735109" y="6443663"/>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14">
            <a:extLst>
              <a:ext uri="{FF2B5EF4-FFF2-40B4-BE49-F238E27FC236}">
                <a16:creationId xmlns:a16="http://schemas.microsoft.com/office/drawing/2014/main" id="{FEDFF61B-8853-4FAA-90D3-EDABCF4A388F}"/>
              </a:ext>
            </a:extLst>
          </p:cNvPr>
          <p:cNvSpPr>
            <a:spLocks noChangeArrowheads="1"/>
          </p:cNvSpPr>
          <p:nvPr/>
        </p:nvSpPr>
        <p:spPr bwMode="auto">
          <a:xfrm>
            <a:off x="6049434" y="6426200"/>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AutoShape 3">
            <a:extLst>
              <a:ext uri="{FF2B5EF4-FFF2-40B4-BE49-F238E27FC236}">
                <a16:creationId xmlns:a16="http://schemas.microsoft.com/office/drawing/2014/main" id="{31CFF8A4-411F-4C1C-BD38-3AB851F36C74}"/>
              </a:ext>
            </a:extLst>
          </p:cNvPr>
          <p:cNvSpPr>
            <a:spLocks noChangeAspect="1" noChangeArrowheads="1" noTextEdit="1"/>
          </p:cNvSpPr>
          <p:nvPr/>
        </p:nvSpPr>
        <p:spPr bwMode="auto">
          <a:xfrm>
            <a:off x="512763" y="2036763"/>
            <a:ext cx="9258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 name="Rectangle 5">
            <a:extLst>
              <a:ext uri="{FF2B5EF4-FFF2-40B4-BE49-F238E27FC236}">
                <a16:creationId xmlns:a16="http://schemas.microsoft.com/office/drawing/2014/main" id="{C996F8BC-1808-4AAA-95D7-D328C3F279E0}"/>
              </a:ext>
            </a:extLst>
          </p:cNvPr>
          <p:cNvSpPr>
            <a:spLocks noChangeArrowheads="1"/>
          </p:cNvSpPr>
          <p:nvPr/>
        </p:nvSpPr>
        <p:spPr bwMode="auto">
          <a:xfrm>
            <a:off x="429782" y="5078091"/>
            <a:ext cx="33563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Dans les 12 mois à venir, la situation</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CD570380-D982-4C69-89EC-0F95C9B4F663}"/>
              </a:ext>
            </a:extLst>
          </p:cNvPr>
          <p:cNvSpPr>
            <a:spLocks noChangeArrowheads="1"/>
          </p:cNvSpPr>
          <p:nvPr/>
        </p:nvSpPr>
        <p:spPr bwMode="auto">
          <a:xfrm>
            <a:off x="84751" y="5318658"/>
            <a:ext cx="3701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600" dirty="0">
                <a:solidFill>
                  <a:srgbClr val="000000"/>
                </a:solidFill>
                <a:latin typeface="Trebuchet MS" panose="020B0603020202020204" pitchFamily="34" charset="0"/>
              </a:rPr>
              <a:t>économique de la </a:t>
            </a:r>
            <a:r>
              <a:rPr kumimoji="0" lang="fr-FR" altLang="fr-FR" sz="1600" b="0" i="0" u="none" strike="noStrike" cap="none" normalizeH="0" baseline="0" dirty="0">
                <a:ln>
                  <a:noFill/>
                </a:ln>
                <a:solidFill>
                  <a:srgbClr val="000000"/>
                </a:solidFill>
                <a:effectLst/>
                <a:latin typeface="Trebuchet MS" panose="020B0603020202020204" pitchFamily="34" charset="0"/>
              </a:rPr>
              <a:t>France va s’améliorer</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181CB95-F7AA-48A5-953C-0713B219D71B}"/>
              </a:ext>
            </a:extLst>
          </p:cNvPr>
          <p:cNvSpPr>
            <a:spLocks noChangeArrowheads="1"/>
          </p:cNvSpPr>
          <p:nvPr/>
        </p:nvSpPr>
        <p:spPr bwMode="auto">
          <a:xfrm>
            <a:off x="8842376" y="5009096"/>
            <a:ext cx="206375" cy="7143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11" name="Rectangle 8">
            <a:extLst>
              <a:ext uri="{FF2B5EF4-FFF2-40B4-BE49-F238E27FC236}">
                <a16:creationId xmlns:a16="http://schemas.microsoft.com/office/drawing/2014/main" id="{98744223-68FA-4881-86B0-8872E97E8D94}"/>
              </a:ext>
            </a:extLst>
          </p:cNvPr>
          <p:cNvSpPr>
            <a:spLocks noChangeArrowheads="1"/>
          </p:cNvSpPr>
          <p:nvPr/>
        </p:nvSpPr>
        <p:spPr bwMode="auto">
          <a:xfrm>
            <a:off x="4445001" y="5009096"/>
            <a:ext cx="57150" cy="7143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8" name="Rectangle 9">
            <a:extLst>
              <a:ext uri="{FF2B5EF4-FFF2-40B4-BE49-F238E27FC236}">
                <a16:creationId xmlns:a16="http://schemas.microsoft.com/office/drawing/2014/main" id="{C3BAF085-8A22-4DEC-B128-66E9551846BC}"/>
              </a:ext>
            </a:extLst>
          </p:cNvPr>
          <p:cNvSpPr>
            <a:spLocks noChangeArrowheads="1"/>
          </p:cNvSpPr>
          <p:nvPr/>
        </p:nvSpPr>
        <p:spPr bwMode="auto">
          <a:xfrm>
            <a:off x="4498976" y="5009096"/>
            <a:ext cx="401638" cy="7143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9" name="Rectangle 10">
            <a:extLst>
              <a:ext uri="{FF2B5EF4-FFF2-40B4-BE49-F238E27FC236}">
                <a16:creationId xmlns:a16="http://schemas.microsoft.com/office/drawing/2014/main" id="{0F966EF1-8A8A-40BE-8A9C-435F523B99D3}"/>
              </a:ext>
            </a:extLst>
          </p:cNvPr>
          <p:cNvSpPr>
            <a:spLocks noChangeArrowheads="1"/>
          </p:cNvSpPr>
          <p:nvPr/>
        </p:nvSpPr>
        <p:spPr bwMode="auto">
          <a:xfrm>
            <a:off x="4895851" y="5009096"/>
            <a:ext cx="2308225" cy="7143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30" name="Rectangle 11">
            <a:extLst>
              <a:ext uri="{FF2B5EF4-FFF2-40B4-BE49-F238E27FC236}">
                <a16:creationId xmlns:a16="http://schemas.microsoft.com/office/drawing/2014/main" id="{58139D68-CEB5-4FD3-8699-7D940AC0A86D}"/>
              </a:ext>
            </a:extLst>
          </p:cNvPr>
          <p:cNvSpPr>
            <a:spLocks noChangeArrowheads="1"/>
          </p:cNvSpPr>
          <p:nvPr/>
        </p:nvSpPr>
        <p:spPr bwMode="auto">
          <a:xfrm>
            <a:off x="7200901" y="5009096"/>
            <a:ext cx="496888" cy="7143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31" name="Rectangle 12">
            <a:extLst>
              <a:ext uri="{FF2B5EF4-FFF2-40B4-BE49-F238E27FC236}">
                <a16:creationId xmlns:a16="http://schemas.microsoft.com/office/drawing/2014/main" id="{A6D4CFCE-9317-444A-986A-68F3587E42FC}"/>
              </a:ext>
            </a:extLst>
          </p:cNvPr>
          <p:cNvSpPr>
            <a:spLocks noChangeArrowheads="1"/>
          </p:cNvSpPr>
          <p:nvPr/>
        </p:nvSpPr>
        <p:spPr bwMode="auto">
          <a:xfrm>
            <a:off x="9056688" y="5275796"/>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2" name="Rectangle 13">
            <a:extLst>
              <a:ext uri="{FF2B5EF4-FFF2-40B4-BE49-F238E27FC236}">
                <a16:creationId xmlns:a16="http://schemas.microsoft.com/office/drawing/2014/main" id="{F312C440-7ECE-4041-A5F8-A8DEF3B14398}"/>
              </a:ext>
            </a:extLst>
          </p:cNvPr>
          <p:cNvSpPr>
            <a:spLocks noChangeArrowheads="1"/>
          </p:cNvSpPr>
          <p:nvPr/>
        </p:nvSpPr>
        <p:spPr bwMode="auto">
          <a:xfrm>
            <a:off x="4452938" y="5275796"/>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3" name="Rectangle 14">
            <a:extLst>
              <a:ext uri="{FF2B5EF4-FFF2-40B4-BE49-F238E27FC236}">
                <a16:creationId xmlns:a16="http://schemas.microsoft.com/office/drawing/2014/main" id="{FFB44966-6830-4972-A8A7-ABF1C26FF7C8}"/>
              </a:ext>
            </a:extLst>
          </p:cNvPr>
          <p:cNvSpPr>
            <a:spLocks noChangeArrowheads="1"/>
          </p:cNvSpPr>
          <p:nvPr/>
        </p:nvSpPr>
        <p:spPr bwMode="auto">
          <a:xfrm>
            <a:off x="4722813" y="527579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4" name="Rectangle 15">
            <a:extLst>
              <a:ext uri="{FF2B5EF4-FFF2-40B4-BE49-F238E27FC236}">
                <a16:creationId xmlns:a16="http://schemas.microsoft.com/office/drawing/2014/main" id="{99D1D6B4-2C03-4075-8908-6F65F696FC78}"/>
              </a:ext>
            </a:extLst>
          </p:cNvPr>
          <p:cNvSpPr>
            <a:spLocks noChangeArrowheads="1"/>
          </p:cNvSpPr>
          <p:nvPr/>
        </p:nvSpPr>
        <p:spPr bwMode="auto">
          <a:xfrm>
            <a:off x="5889626" y="527579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67%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5" name="Rectangle 16">
            <a:extLst>
              <a:ext uri="{FF2B5EF4-FFF2-40B4-BE49-F238E27FC236}">
                <a16:creationId xmlns:a16="http://schemas.microsoft.com/office/drawing/2014/main" id="{64A1C896-D50B-456D-B2A6-9C289733B55B}"/>
              </a:ext>
            </a:extLst>
          </p:cNvPr>
          <p:cNvSpPr>
            <a:spLocks noChangeArrowheads="1"/>
          </p:cNvSpPr>
          <p:nvPr/>
        </p:nvSpPr>
        <p:spPr bwMode="auto">
          <a:xfrm>
            <a:off x="7289801" y="527579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6" name="Rectangle 17">
            <a:extLst>
              <a:ext uri="{FF2B5EF4-FFF2-40B4-BE49-F238E27FC236}">
                <a16:creationId xmlns:a16="http://schemas.microsoft.com/office/drawing/2014/main" id="{021432A2-B37E-4A7E-A0F5-631101204E88}"/>
              </a:ext>
            </a:extLst>
          </p:cNvPr>
          <p:cNvSpPr>
            <a:spLocks noChangeArrowheads="1"/>
          </p:cNvSpPr>
          <p:nvPr/>
        </p:nvSpPr>
        <p:spPr bwMode="auto">
          <a:xfrm>
            <a:off x="7702551" y="536628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7" name="Rectangle 18">
            <a:extLst>
              <a:ext uri="{FF2B5EF4-FFF2-40B4-BE49-F238E27FC236}">
                <a16:creationId xmlns:a16="http://schemas.microsoft.com/office/drawing/2014/main" id="{E4206F28-FFEA-4F73-8D61-D66BA47F3380}"/>
              </a:ext>
            </a:extLst>
          </p:cNvPr>
          <p:cNvSpPr>
            <a:spLocks noChangeArrowheads="1"/>
          </p:cNvSpPr>
          <p:nvPr/>
        </p:nvSpPr>
        <p:spPr bwMode="auto">
          <a:xfrm>
            <a:off x="7702551" y="536628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8" name="Rectangle 19">
            <a:extLst>
              <a:ext uri="{FF2B5EF4-FFF2-40B4-BE49-F238E27FC236}">
                <a16:creationId xmlns:a16="http://schemas.microsoft.com/office/drawing/2014/main" id="{E0987F01-ECAD-4681-AF19-5E9B85A22A39}"/>
              </a:ext>
            </a:extLst>
          </p:cNvPr>
          <p:cNvSpPr>
            <a:spLocks noChangeArrowheads="1"/>
          </p:cNvSpPr>
          <p:nvPr/>
        </p:nvSpPr>
        <p:spPr bwMode="auto">
          <a:xfrm>
            <a:off x="591300" y="3188271"/>
            <a:ext cx="31947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Pour mon entreprise, l’année 2018</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39" name="Rectangle 20">
            <a:extLst>
              <a:ext uri="{FF2B5EF4-FFF2-40B4-BE49-F238E27FC236}">
                <a16:creationId xmlns:a16="http://schemas.microsoft.com/office/drawing/2014/main" id="{A43E1E20-1A4D-46CD-89F1-5583FF51CBBA}"/>
              </a:ext>
            </a:extLst>
          </p:cNvPr>
          <p:cNvSpPr>
            <a:spLocks noChangeArrowheads="1"/>
          </p:cNvSpPr>
          <p:nvPr/>
        </p:nvSpPr>
        <p:spPr bwMode="auto">
          <a:xfrm>
            <a:off x="1698975" y="3453871"/>
            <a:ext cx="20871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600" dirty="0">
                <a:solidFill>
                  <a:srgbClr val="000000"/>
                </a:solidFill>
                <a:latin typeface="Trebuchet MS" panose="020B0603020202020204" pitchFamily="34" charset="0"/>
              </a:rPr>
              <a:t>sera une bonne  année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0" name="Rectangle 21">
            <a:extLst>
              <a:ext uri="{FF2B5EF4-FFF2-40B4-BE49-F238E27FC236}">
                <a16:creationId xmlns:a16="http://schemas.microsoft.com/office/drawing/2014/main" id="{DE24F6FF-BBCE-4F4F-8570-1B5F94EFBD6F}"/>
              </a:ext>
            </a:extLst>
          </p:cNvPr>
          <p:cNvSpPr>
            <a:spLocks noChangeArrowheads="1"/>
          </p:cNvSpPr>
          <p:nvPr/>
        </p:nvSpPr>
        <p:spPr bwMode="auto">
          <a:xfrm>
            <a:off x="8893176" y="2297647"/>
            <a:ext cx="155575" cy="7127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1" name="Rectangle 22">
            <a:extLst>
              <a:ext uri="{FF2B5EF4-FFF2-40B4-BE49-F238E27FC236}">
                <a16:creationId xmlns:a16="http://schemas.microsoft.com/office/drawing/2014/main" id="{A502E2D9-0AF1-4EBA-80EC-EEC9132A3B1D}"/>
              </a:ext>
            </a:extLst>
          </p:cNvPr>
          <p:cNvSpPr>
            <a:spLocks noChangeArrowheads="1"/>
          </p:cNvSpPr>
          <p:nvPr/>
        </p:nvSpPr>
        <p:spPr bwMode="auto">
          <a:xfrm>
            <a:off x="4391026" y="3144309"/>
            <a:ext cx="71438" cy="7127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2" name="Rectangle 23">
            <a:extLst>
              <a:ext uri="{FF2B5EF4-FFF2-40B4-BE49-F238E27FC236}">
                <a16:creationId xmlns:a16="http://schemas.microsoft.com/office/drawing/2014/main" id="{63D391B1-6BC3-4DCE-A6FE-0C2D394A244E}"/>
              </a:ext>
            </a:extLst>
          </p:cNvPr>
          <p:cNvSpPr>
            <a:spLocks noChangeArrowheads="1"/>
          </p:cNvSpPr>
          <p:nvPr/>
        </p:nvSpPr>
        <p:spPr bwMode="auto">
          <a:xfrm>
            <a:off x="4459288" y="3144309"/>
            <a:ext cx="441325" cy="7127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3" name="Rectangle 24">
            <a:extLst>
              <a:ext uri="{FF2B5EF4-FFF2-40B4-BE49-F238E27FC236}">
                <a16:creationId xmlns:a16="http://schemas.microsoft.com/office/drawing/2014/main" id="{88CCA6DF-3E48-495F-B01D-4638F45A6060}"/>
              </a:ext>
            </a:extLst>
          </p:cNvPr>
          <p:cNvSpPr>
            <a:spLocks noChangeArrowheads="1"/>
          </p:cNvSpPr>
          <p:nvPr/>
        </p:nvSpPr>
        <p:spPr bwMode="auto">
          <a:xfrm>
            <a:off x="4895851" y="3144309"/>
            <a:ext cx="2079625" cy="7127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4" name="Rectangle 25">
            <a:extLst>
              <a:ext uri="{FF2B5EF4-FFF2-40B4-BE49-F238E27FC236}">
                <a16:creationId xmlns:a16="http://schemas.microsoft.com/office/drawing/2014/main" id="{4BCD7D28-024A-4B22-B5A8-5F48044D8792}"/>
              </a:ext>
            </a:extLst>
          </p:cNvPr>
          <p:cNvSpPr>
            <a:spLocks noChangeArrowheads="1"/>
          </p:cNvSpPr>
          <p:nvPr/>
        </p:nvSpPr>
        <p:spPr bwMode="auto">
          <a:xfrm>
            <a:off x="6972301" y="3144309"/>
            <a:ext cx="722313" cy="7127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45" name="Rectangle 26">
            <a:extLst>
              <a:ext uri="{FF2B5EF4-FFF2-40B4-BE49-F238E27FC236}">
                <a16:creationId xmlns:a16="http://schemas.microsoft.com/office/drawing/2014/main" id="{3E65218F-8ED0-4C44-A6AC-587276A26BDC}"/>
              </a:ext>
            </a:extLst>
          </p:cNvPr>
          <p:cNvSpPr>
            <a:spLocks noChangeArrowheads="1"/>
          </p:cNvSpPr>
          <p:nvPr/>
        </p:nvSpPr>
        <p:spPr bwMode="auto">
          <a:xfrm>
            <a:off x="9056688" y="2564347"/>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6" name="Rectangle 27">
            <a:extLst>
              <a:ext uri="{FF2B5EF4-FFF2-40B4-BE49-F238E27FC236}">
                <a16:creationId xmlns:a16="http://schemas.microsoft.com/office/drawing/2014/main" id="{9C4525D4-628C-46A5-8AD6-6026654B1E84}"/>
              </a:ext>
            </a:extLst>
          </p:cNvPr>
          <p:cNvSpPr>
            <a:spLocks noChangeArrowheads="1"/>
          </p:cNvSpPr>
          <p:nvPr/>
        </p:nvSpPr>
        <p:spPr bwMode="auto">
          <a:xfrm>
            <a:off x="4397376" y="3411009"/>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7" name="Rectangle 28">
            <a:extLst>
              <a:ext uri="{FF2B5EF4-FFF2-40B4-BE49-F238E27FC236}">
                <a16:creationId xmlns:a16="http://schemas.microsoft.com/office/drawing/2014/main" id="{65303BBD-102E-48FB-9492-3C01FE8F2C63}"/>
              </a:ext>
            </a:extLst>
          </p:cNvPr>
          <p:cNvSpPr>
            <a:spLocks noChangeArrowheads="1"/>
          </p:cNvSpPr>
          <p:nvPr/>
        </p:nvSpPr>
        <p:spPr bwMode="auto">
          <a:xfrm>
            <a:off x="4668838" y="341100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8" name="Rectangle 29">
            <a:extLst>
              <a:ext uri="{FF2B5EF4-FFF2-40B4-BE49-F238E27FC236}">
                <a16:creationId xmlns:a16="http://schemas.microsoft.com/office/drawing/2014/main" id="{B9C7A713-387D-463E-B51E-6B78DE69586F}"/>
              </a:ext>
            </a:extLst>
          </p:cNvPr>
          <p:cNvSpPr>
            <a:spLocks noChangeArrowheads="1"/>
          </p:cNvSpPr>
          <p:nvPr/>
        </p:nvSpPr>
        <p:spPr bwMode="auto">
          <a:xfrm>
            <a:off x="5776913" y="341100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60%</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49" name="Rectangle 30">
            <a:extLst>
              <a:ext uri="{FF2B5EF4-FFF2-40B4-BE49-F238E27FC236}">
                <a16:creationId xmlns:a16="http://schemas.microsoft.com/office/drawing/2014/main" id="{6CADEA66-6A95-44A2-BDAC-C1DBAA52B608}"/>
              </a:ext>
            </a:extLst>
          </p:cNvPr>
          <p:cNvSpPr>
            <a:spLocks noChangeArrowheads="1"/>
          </p:cNvSpPr>
          <p:nvPr/>
        </p:nvSpPr>
        <p:spPr bwMode="auto">
          <a:xfrm>
            <a:off x="7175501" y="341100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0" name="Rectangle 31">
            <a:extLst>
              <a:ext uri="{FF2B5EF4-FFF2-40B4-BE49-F238E27FC236}">
                <a16:creationId xmlns:a16="http://schemas.microsoft.com/office/drawing/2014/main" id="{1B91FB0C-9137-4C06-ACB1-6D4CE91FF44C}"/>
              </a:ext>
            </a:extLst>
          </p:cNvPr>
          <p:cNvSpPr>
            <a:spLocks noChangeArrowheads="1"/>
          </p:cNvSpPr>
          <p:nvPr/>
        </p:nvSpPr>
        <p:spPr bwMode="auto">
          <a:xfrm>
            <a:off x="7697788" y="3501496"/>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1" name="Rectangle 32">
            <a:extLst>
              <a:ext uri="{FF2B5EF4-FFF2-40B4-BE49-F238E27FC236}">
                <a16:creationId xmlns:a16="http://schemas.microsoft.com/office/drawing/2014/main" id="{818E2591-0E53-40A8-91CF-81B092439DD8}"/>
              </a:ext>
            </a:extLst>
          </p:cNvPr>
          <p:cNvSpPr>
            <a:spLocks noChangeArrowheads="1"/>
          </p:cNvSpPr>
          <p:nvPr/>
        </p:nvSpPr>
        <p:spPr bwMode="auto">
          <a:xfrm>
            <a:off x="7697788" y="3501496"/>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4" name="Rectangle 35">
            <a:extLst>
              <a:ext uri="{FF2B5EF4-FFF2-40B4-BE49-F238E27FC236}">
                <a16:creationId xmlns:a16="http://schemas.microsoft.com/office/drawing/2014/main" id="{6B438CD0-C078-482A-A7F1-F617B16773F7}"/>
              </a:ext>
            </a:extLst>
          </p:cNvPr>
          <p:cNvSpPr>
            <a:spLocks noChangeArrowheads="1"/>
          </p:cNvSpPr>
          <p:nvPr/>
        </p:nvSpPr>
        <p:spPr bwMode="auto">
          <a:xfrm>
            <a:off x="8943976" y="3191409"/>
            <a:ext cx="104775" cy="7143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9" name="Rectangle 40">
            <a:extLst>
              <a:ext uri="{FF2B5EF4-FFF2-40B4-BE49-F238E27FC236}">
                <a16:creationId xmlns:a16="http://schemas.microsoft.com/office/drawing/2014/main" id="{7CD9AD41-BA27-4D83-80D0-801DBC87B06C}"/>
              </a:ext>
            </a:extLst>
          </p:cNvPr>
          <p:cNvSpPr>
            <a:spLocks noChangeArrowheads="1"/>
          </p:cNvSpPr>
          <p:nvPr/>
        </p:nvSpPr>
        <p:spPr bwMode="auto">
          <a:xfrm>
            <a:off x="9056688" y="3458109"/>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2" name="Rectangle 33">
            <a:extLst>
              <a:ext uri="{FF2B5EF4-FFF2-40B4-BE49-F238E27FC236}">
                <a16:creationId xmlns:a16="http://schemas.microsoft.com/office/drawing/2014/main" id="{65EB0DBD-7B22-419D-B9D3-85F9099B971A}"/>
              </a:ext>
            </a:extLst>
          </p:cNvPr>
          <p:cNvSpPr>
            <a:spLocks noChangeArrowheads="1"/>
          </p:cNvSpPr>
          <p:nvPr/>
        </p:nvSpPr>
        <p:spPr bwMode="auto">
          <a:xfrm>
            <a:off x="591300" y="2245464"/>
            <a:ext cx="31947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Pour mon entreprise, l’année 2017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3" name="Rectangle 34">
            <a:extLst>
              <a:ext uri="{FF2B5EF4-FFF2-40B4-BE49-F238E27FC236}">
                <a16:creationId xmlns:a16="http://schemas.microsoft.com/office/drawing/2014/main" id="{50A00333-A634-48F2-8474-A7EDD6FC71A9}"/>
              </a:ext>
            </a:extLst>
          </p:cNvPr>
          <p:cNvSpPr>
            <a:spLocks noChangeArrowheads="1"/>
          </p:cNvSpPr>
          <p:nvPr/>
        </p:nvSpPr>
        <p:spPr bwMode="auto">
          <a:xfrm>
            <a:off x="1668518" y="2486031"/>
            <a:ext cx="21175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600" dirty="0">
                <a:solidFill>
                  <a:srgbClr val="000000"/>
                </a:solidFill>
                <a:latin typeface="Trebuchet MS" panose="020B0603020202020204" pitchFamily="34" charset="0"/>
              </a:rPr>
              <a:t>a été une bonne </a:t>
            </a:r>
            <a:r>
              <a:rPr kumimoji="0" lang="fr-FR" altLang="fr-FR" sz="1600" b="0" i="0" u="none" strike="noStrike" cap="none" normalizeH="0" baseline="0" dirty="0">
                <a:ln>
                  <a:noFill/>
                </a:ln>
                <a:solidFill>
                  <a:srgbClr val="000000"/>
                </a:solidFill>
                <a:effectLst/>
                <a:latin typeface="Trebuchet MS" panose="020B0603020202020204" pitchFamily="34" charset="0"/>
              </a:rPr>
              <a:t>année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55" name="Rectangle 36">
            <a:extLst>
              <a:ext uri="{FF2B5EF4-FFF2-40B4-BE49-F238E27FC236}">
                <a16:creationId xmlns:a16="http://schemas.microsoft.com/office/drawing/2014/main" id="{F95EAFAA-0416-4007-98C9-5004B90B5DF5}"/>
              </a:ext>
            </a:extLst>
          </p:cNvPr>
          <p:cNvSpPr>
            <a:spLocks noChangeArrowheads="1"/>
          </p:cNvSpPr>
          <p:nvPr/>
        </p:nvSpPr>
        <p:spPr bwMode="auto">
          <a:xfrm>
            <a:off x="4202646" y="2176468"/>
            <a:ext cx="212725" cy="7143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6" name="Rectangle 37">
            <a:extLst>
              <a:ext uri="{FF2B5EF4-FFF2-40B4-BE49-F238E27FC236}">
                <a16:creationId xmlns:a16="http://schemas.microsoft.com/office/drawing/2014/main" id="{E55B20F0-E514-4EDB-BCC5-CE10A7785E88}"/>
              </a:ext>
            </a:extLst>
          </p:cNvPr>
          <p:cNvSpPr>
            <a:spLocks noChangeArrowheads="1"/>
          </p:cNvSpPr>
          <p:nvPr/>
        </p:nvSpPr>
        <p:spPr bwMode="auto">
          <a:xfrm>
            <a:off x="4412196" y="2176468"/>
            <a:ext cx="487363" cy="7143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7" name="Rectangle 38">
            <a:extLst>
              <a:ext uri="{FF2B5EF4-FFF2-40B4-BE49-F238E27FC236}">
                <a16:creationId xmlns:a16="http://schemas.microsoft.com/office/drawing/2014/main" id="{3324B9C0-4C37-4E4A-BE48-60FD9728FDFB}"/>
              </a:ext>
            </a:extLst>
          </p:cNvPr>
          <p:cNvSpPr>
            <a:spLocks noChangeArrowheads="1"/>
          </p:cNvSpPr>
          <p:nvPr/>
        </p:nvSpPr>
        <p:spPr bwMode="auto">
          <a:xfrm>
            <a:off x="4894796" y="2176468"/>
            <a:ext cx="1622425" cy="7143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58" name="Rectangle 39">
            <a:extLst>
              <a:ext uri="{FF2B5EF4-FFF2-40B4-BE49-F238E27FC236}">
                <a16:creationId xmlns:a16="http://schemas.microsoft.com/office/drawing/2014/main" id="{66AB74D6-6C12-4EA2-AE9F-88364897A7A2}"/>
              </a:ext>
            </a:extLst>
          </p:cNvPr>
          <p:cNvSpPr>
            <a:spLocks noChangeArrowheads="1"/>
          </p:cNvSpPr>
          <p:nvPr/>
        </p:nvSpPr>
        <p:spPr bwMode="auto">
          <a:xfrm>
            <a:off x="6512458" y="2176468"/>
            <a:ext cx="1044575" cy="7143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60" name="Rectangle 41">
            <a:extLst>
              <a:ext uri="{FF2B5EF4-FFF2-40B4-BE49-F238E27FC236}">
                <a16:creationId xmlns:a16="http://schemas.microsoft.com/office/drawing/2014/main" id="{7DE64E0F-B89E-4260-8EBE-5D74B63C9CCA}"/>
              </a:ext>
            </a:extLst>
          </p:cNvPr>
          <p:cNvSpPr>
            <a:spLocks noChangeArrowheads="1"/>
          </p:cNvSpPr>
          <p:nvPr/>
        </p:nvSpPr>
        <p:spPr bwMode="auto">
          <a:xfrm>
            <a:off x="4208996" y="2443168"/>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1" name="Rectangle 42">
            <a:extLst>
              <a:ext uri="{FF2B5EF4-FFF2-40B4-BE49-F238E27FC236}">
                <a16:creationId xmlns:a16="http://schemas.microsoft.com/office/drawing/2014/main" id="{26F28E86-073E-4B22-ABE4-3834FCCF9D04}"/>
              </a:ext>
            </a:extLst>
          </p:cNvPr>
          <p:cNvSpPr>
            <a:spLocks noChangeArrowheads="1"/>
          </p:cNvSpPr>
          <p:nvPr/>
        </p:nvSpPr>
        <p:spPr bwMode="auto">
          <a:xfrm>
            <a:off x="4494746" y="244316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2" name="Rectangle 43">
            <a:extLst>
              <a:ext uri="{FF2B5EF4-FFF2-40B4-BE49-F238E27FC236}">
                <a16:creationId xmlns:a16="http://schemas.microsoft.com/office/drawing/2014/main" id="{72F0DD68-52EA-439E-9F82-1974B71B6FDB}"/>
              </a:ext>
            </a:extLst>
          </p:cNvPr>
          <p:cNvSpPr>
            <a:spLocks noChangeArrowheads="1"/>
          </p:cNvSpPr>
          <p:nvPr/>
        </p:nvSpPr>
        <p:spPr bwMode="auto">
          <a:xfrm>
            <a:off x="5545671" y="244316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47%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3" name="Rectangle 44">
            <a:extLst>
              <a:ext uri="{FF2B5EF4-FFF2-40B4-BE49-F238E27FC236}">
                <a16:creationId xmlns:a16="http://schemas.microsoft.com/office/drawing/2014/main" id="{0B3F141B-9358-44B2-A780-9E828AE4E504}"/>
              </a:ext>
            </a:extLst>
          </p:cNvPr>
          <p:cNvSpPr>
            <a:spLocks noChangeArrowheads="1"/>
          </p:cNvSpPr>
          <p:nvPr/>
        </p:nvSpPr>
        <p:spPr bwMode="auto">
          <a:xfrm>
            <a:off x="6874408" y="244316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30%</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4" name="Rectangle 45">
            <a:extLst>
              <a:ext uri="{FF2B5EF4-FFF2-40B4-BE49-F238E27FC236}">
                <a16:creationId xmlns:a16="http://schemas.microsoft.com/office/drawing/2014/main" id="{73211B71-5B7D-4889-AECA-C0D6125041DF}"/>
              </a:ext>
            </a:extLst>
          </p:cNvPr>
          <p:cNvSpPr>
            <a:spLocks noChangeArrowheads="1"/>
          </p:cNvSpPr>
          <p:nvPr/>
        </p:nvSpPr>
        <p:spPr bwMode="auto">
          <a:xfrm>
            <a:off x="7560208" y="2533656"/>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5" name="Rectangle 46">
            <a:extLst>
              <a:ext uri="{FF2B5EF4-FFF2-40B4-BE49-F238E27FC236}">
                <a16:creationId xmlns:a16="http://schemas.microsoft.com/office/drawing/2014/main" id="{60500434-8C11-477E-9CCA-0071A463A5CF}"/>
              </a:ext>
            </a:extLst>
          </p:cNvPr>
          <p:cNvSpPr>
            <a:spLocks noChangeArrowheads="1"/>
          </p:cNvSpPr>
          <p:nvPr/>
        </p:nvSpPr>
        <p:spPr bwMode="auto">
          <a:xfrm>
            <a:off x="7560208" y="2533656"/>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6" name="Rectangle 47">
            <a:extLst>
              <a:ext uri="{FF2B5EF4-FFF2-40B4-BE49-F238E27FC236}">
                <a16:creationId xmlns:a16="http://schemas.microsoft.com/office/drawing/2014/main" id="{122D1461-4B62-4149-83C4-69262B3A2B91}"/>
              </a:ext>
            </a:extLst>
          </p:cNvPr>
          <p:cNvSpPr>
            <a:spLocks noChangeArrowheads="1"/>
          </p:cNvSpPr>
          <p:nvPr/>
        </p:nvSpPr>
        <p:spPr bwMode="auto">
          <a:xfrm>
            <a:off x="367264" y="4057330"/>
            <a:ext cx="34188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Dans les 12 mois à venir, la situation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7" name="Rectangle 48">
            <a:extLst>
              <a:ext uri="{FF2B5EF4-FFF2-40B4-BE49-F238E27FC236}">
                <a16:creationId xmlns:a16="http://schemas.microsoft.com/office/drawing/2014/main" id="{4C662FF0-BCF1-469B-A299-E2B32D377DFE}"/>
              </a:ext>
            </a:extLst>
          </p:cNvPr>
          <p:cNvSpPr>
            <a:spLocks noChangeArrowheads="1"/>
          </p:cNvSpPr>
          <p:nvPr/>
        </p:nvSpPr>
        <p:spPr bwMode="auto">
          <a:xfrm>
            <a:off x="1182808" y="4299484"/>
            <a:ext cx="26032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économique de mon secteur</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8" name="Rectangle 49">
            <a:extLst>
              <a:ext uri="{FF2B5EF4-FFF2-40B4-BE49-F238E27FC236}">
                <a16:creationId xmlns:a16="http://schemas.microsoft.com/office/drawing/2014/main" id="{46C3726B-FE97-4971-9B23-68931B223C72}"/>
              </a:ext>
            </a:extLst>
          </p:cNvPr>
          <p:cNvSpPr>
            <a:spLocks noChangeArrowheads="1"/>
          </p:cNvSpPr>
          <p:nvPr/>
        </p:nvSpPr>
        <p:spPr bwMode="auto">
          <a:xfrm>
            <a:off x="1112276" y="4540051"/>
            <a:ext cx="2673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600" dirty="0">
                <a:solidFill>
                  <a:srgbClr val="000000"/>
                </a:solidFill>
                <a:latin typeface="Trebuchet MS" panose="020B0603020202020204" pitchFamily="34" charset="0"/>
              </a:rPr>
              <a:t>professionnel  va </a:t>
            </a:r>
            <a:r>
              <a:rPr kumimoji="0" lang="fr-FR" altLang="fr-FR" sz="1600" b="0" i="0" u="none" strike="noStrike" cap="none" normalizeH="0" baseline="0" dirty="0">
                <a:ln>
                  <a:noFill/>
                </a:ln>
                <a:solidFill>
                  <a:srgbClr val="000000"/>
                </a:solidFill>
                <a:effectLst/>
                <a:latin typeface="Trebuchet MS" panose="020B0603020202020204" pitchFamily="34" charset="0"/>
              </a:rPr>
              <a:t>s’améliorer</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9" name="Rectangle 50">
            <a:extLst>
              <a:ext uri="{FF2B5EF4-FFF2-40B4-BE49-F238E27FC236}">
                <a16:creationId xmlns:a16="http://schemas.microsoft.com/office/drawing/2014/main" id="{AFC7755E-76C6-4BD1-BAEF-5833F167FA2E}"/>
              </a:ext>
            </a:extLst>
          </p:cNvPr>
          <p:cNvSpPr>
            <a:spLocks noChangeArrowheads="1"/>
          </p:cNvSpPr>
          <p:nvPr/>
        </p:nvSpPr>
        <p:spPr bwMode="auto">
          <a:xfrm>
            <a:off x="8821738" y="4086759"/>
            <a:ext cx="227013" cy="7127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0" name="Rectangle 51">
            <a:extLst>
              <a:ext uri="{FF2B5EF4-FFF2-40B4-BE49-F238E27FC236}">
                <a16:creationId xmlns:a16="http://schemas.microsoft.com/office/drawing/2014/main" id="{6B04F59C-D54B-44A5-854A-2CF1EF695718}"/>
              </a:ext>
            </a:extLst>
          </p:cNvPr>
          <p:cNvSpPr>
            <a:spLocks noChangeArrowheads="1"/>
          </p:cNvSpPr>
          <p:nvPr/>
        </p:nvSpPr>
        <p:spPr bwMode="auto">
          <a:xfrm>
            <a:off x="3878263" y="4086759"/>
            <a:ext cx="119063" cy="7127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1" name="Rectangle 52">
            <a:extLst>
              <a:ext uri="{FF2B5EF4-FFF2-40B4-BE49-F238E27FC236}">
                <a16:creationId xmlns:a16="http://schemas.microsoft.com/office/drawing/2014/main" id="{A3722FDA-DC69-413B-81C5-73050050DB9E}"/>
              </a:ext>
            </a:extLst>
          </p:cNvPr>
          <p:cNvSpPr>
            <a:spLocks noChangeArrowheads="1"/>
          </p:cNvSpPr>
          <p:nvPr/>
        </p:nvSpPr>
        <p:spPr bwMode="auto">
          <a:xfrm>
            <a:off x="3994151" y="4086759"/>
            <a:ext cx="906463" cy="7127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2" name="Rectangle 53">
            <a:extLst>
              <a:ext uri="{FF2B5EF4-FFF2-40B4-BE49-F238E27FC236}">
                <a16:creationId xmlns:a16="http://schemas.microsoft.com/office/drawing/2014/main" id="{B5295D8A-67C2-4D69-869B-F839C94DC49E}"/>
              </a:ext>
            </a:extLst>
          </p:cNvPr>
          <p:cNvSpPr>
            <a:spLocks noChangeArrowheads="1"/>
          </p:cNvSpPr>
          <p:nvPr/>
        </p:nvSpPr>
        <p:spPr bwMode="auto">
          <a:xfrm>
            <a:off x="4895851" y="4086759"/>
            <a:ext cx="1852613" cy="7127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3" name="Rectangle 54">
            <a:extLst>
              <a:ext uri="{FF2B5EF4-FFF2-40B4-BE49-F238E27FC236}">
                <a16:creationId xmlns:a16="http://schemas.microsoft.com/office/drawing/2014/main" id="{B0B3ACF7-7FB0-438A-955A-51C2DCC178CE}"/>
              </a:ext>
            </a:extLst>
          </p:cNvPr>
          <p:cNvSpPr>
            <a:spLocks noChangeArrowheads="1"/>
          </p:cNvSpPr>
          <p:nvPr/>
        </p:nvSpPr>
        <p:spPr bwMode="auto">
          <a:xfrm>
            <a:off x="6745288" y="4086759"/>
            <a:ext cx="365125" cy="7127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74" name="Rectangle 55">
            <a:extLst>
              <a:ext uri="{FF2B5EF4-FFF2-40B4-BE49-F238E27FC236}">
                <a16:creationId xmlns:a16="http://schemas.microsoft.com/office/drawing/2014/main" id="{E8F8400D-004D-4A26-B457-15F7DBD55CB7}"/>
              </a:ext>
            </a:extLst>
          </p:cNvPr>
          <p:cNvSpPr>
            <a:spLocks noChangeArrowheads="1"/>
          </p:cNvSpPr>
          <p:nvPr/>
        </p:nvSpPr>
        <p:spPr bwMode="auto">
          <a:xfrm>
            <a:off x="9056688" y="4353459"/>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5" name="Rectangle 56">
            <a:extLst>
              <a:ext uri="{FF2B5EF4-FFF2-40B4-BE49-F238E27FC236}">
                <a16:creationId xmlns:a16="http://schemas.microsoft.com/office/drawing/2014/main" id="{3966E17E-066B-4998-9FA7-2FC164934168}"/>
              </a:ext>
            </a:extLst>
          </p:cNvPr>
          <p:cNvSpPr>
            <a:spLocks noChangeArrowheads="1"/>
          </p:cNvSpPr>
          <p:nvPr/>
        </p:nvSpPr>
        <p:spPr bwMode="auto">
          <a:xfrm>
            <a:off x="3884613" y="4353459"/>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6" name="Rectangle 57">
            <a:extLst>
              <a:ext uri="{FF2B5EF4-FFF2-40B4-BE49-F238E27FC236}">
                <a16:creationId xmlns:a16="http://schemas.microsoft.com/office/drawing/2014/main" id="{106ADB6E-6C29-4265-8B71-DCC88E155A2D}"/>
              </a:ext>
            </a:extLst>
          </p:cNvPr>
          <p:cNvSpPr>
            <a:spLocks noChangeArrowheads="1"/>
          </p:cNvSpPr>
          <p:nvPr/>
        </p:nvSpPr>
        <p:spPr bwMode="auto">
          <a:xfrm>
            <a:off x="4286251" y="435345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26%</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7" name="Rectangle 58">
            <a:extLst>
              <a:ext uri="{FF2B5EF4-FFF2-40B4-BE49-F238E27FC236}">
                <a16:creationId xmlns:a16="http://schemas.microsoft.com/office/drawing/2014/main" id="{1092B4F5-3924-4CCA-BA41-DD3E27131373}"/>
              </a:ext>
            </a:extLst>
          </p:cNvPr>
          <p:cNvSpPr>
            <a:spLocks noChangeArrowheads="1"/>
          </p:cNvSpPr>
          <p:nvPr/>
        </p:nvSpPr>
        <p:spPr bwMode="auto">
          <a:xfrm>
            <a:off x="5662613" y="435345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53%</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8" name="Rectangle 59">
            <a:extLst>
              <a:ext uri="{FF2B5EF4-FFF2-40B4-BE49-F238E27FC236}">
                <a16:creationId xmlns:a16="http://schemas.microsoft.com/office/drawing/2014/main" id="{98CCDDC6-2DE1-4AA6-85BA-60DE6A40500B}"/>
              </a:ext>
            </a:extLst>
          </p:cNvPr>
          <p:cNvSpPr>
            <a:spLocks noChangeArrowheads="1"/>
          </p:cNvSpPr>
          <p:nvPr/>
        </p:nvSpPr>
        <p:spPr bwMode="auto">
          <a:xfrm>
            <a:off x="6767513" y="4353459"/>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Arial" panose="020B0604020202020204" pitchFamily="34" charset="0"/>
              </a:rPr>
              <a:t>10%</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9" name="Rectangle 60">
            <a:extLst>
              <a:ext uri="{FF2B5EF4-FFF2-40B4-BE49-F238E27FC236}">
                <a16:creationId xmlns:a16="http://schemas.microsoft.com/office/drawing/2014/main" id="{493B4942-2452-421F-9C9F-75D1FA96D345}"/>
              </a:ext>
            </a:extLst>
          </p:cNvPr>
          <p:cNvSpPr>
            <a:spLocks noChangeArrowheads="1"/>
          </p:cNvSpPr>
          <p:nvPr/>
        </p:nvSpPr>
        <p:spPr bwMode="auto">
          <a:xfrm>
            <a:off x="7124701" y="444394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0" name="Rectangle 61">
            <a:extLst>
              <a:ext uri="{FF2B5EF4-FFF2-40B4-BE49-F238E27FC236}">
                <a16:creationId xmlns:a16="http://schemas.microsoft.com/office/drawing/2014/main" id="{5FD38929-428C-4E14-8386-59F69BA5BB2B}"/>
              </a:ext>
            </a:extLst>
          </p:cNvPr>
          <p:cNvSpPr>
            <a:spLocks noChangeArrowheads="1"/>
          </p:cNvSpPr>
          <p:nvPr/>
        </p:nvSpPr>
        <p:spPr bwMode="auto">
          <a:xfrm>
            <a:off x="7124701" y="4443947"/>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1" name="Line 62">
            <a:extLst>
              <a:ext uri="{FF2B5EF4-FFF2-40B4-BE49-F238E27FC236}">
                <a16:creationId xmlns:a16="http://schemas.microsoft.com/office/drawing/2014/main" id="{D97F46C6-72FF-47D9-AC7E-641EB09634BB}"/>
              </a:ext>
            </a:extLst>
          </p:cNvPr>
          <p:cNvSpPr>
            <a:spLocks noChangeShapeType="1"/>
          </p:cNvSpPr>
          <p:nvPr/>
        </p:nvSpPr>
        <p:spPr bwMode="auto">
          <a:xfrm>
            <a:off x="4895851" y="2036763"/>
            <a:ext cx="0" cy="35782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dirty="0"/>
          </a:p>
        </p:txBody>
      </p:sp>
      <p:sp>
        <p:nvSpPr>
          <p:cNvPr id="87" name="Rectangle 67">
            <a:extLst>
              <a:ext uri="{FF2B5EF4-FFF2-40B4-BE49-F238E27FC236}">
                <a16:creationId xmlns:a16="http://schemas.microsoft.com/office/drawing/2014/main" id="{75BFEFC4-9154-4D10-9B73-C24D743C20E8}"/>
              </a:ext>
            </a:extLst>
          </p:cNvPr>
          <p:cNvSpPr>
            <a:spLocks noChangeArrowheads="1"/>
          </p:cNvSpPr>
          <p:nvPr/>
        </p:nvSpPr>
        <p:spPr bwMode="auto">
          <a:xfrm>
            <a:off x="9609138" y="1963738"/>
            <a:ext cx="66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88" name="Rectangle 68">
            <a:extLst>
              <a:ext uri="{FF2B5EF4-FFF2-40B4-BE49-F238E27FC236}">
                <a16:creationId xmlns:a16="http://schemas.microsoft.com/office/drawing/2014/main" id="{1009778C-1B9F-4C65-BAEB-476481E02074}"/>
              </a:ext>
            </a:extLst>
          </p:cNvPr>
          <p:cNvSpPr>
            <a:spLocks noChangeArrowheads="1"/>
          </p:cNvSpPr>
          <p:nvPr/>
        </p:nvSpPr>
        <p:spPr bwMode="auto">
          <a:xfrm>
            <a:off x="9794876" y="5242463"/>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80FF"/>
                </a:solidFill>
                <a:effectLst/>
                <a:latin typeface="Trebuchet MS" panose="020B0603020202020204" pitchFamily="34" charset="0"/>
              </a:rPr>
              <a:t>81%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89" name="Rectangle 69">
            <a:extLst>
              <a:ext uri="{FF2B5EF4-FFF2-40B4-BE49-F238E27FC236}">
                <a16:creationId xmlns:a16="http://schemas.microsoft.com/office/drawing/2014/main" id="{EC7E09F1-CBF1-4482-87F3-9DF724C954D4}"/>
              </a:ext>
            </a:extLst>
          </p:cNvPr>
          <p:cNvSpPr>
            <a:spLocks noChangeArrowheads="1"/>
          </p:cNvSpPr>
          <p:nvPr/>
        </p:nvSpPr>
        <p:spPr bwMode="auto">
          <a:xfrm>
            <a:off x="9609138" y="2128834"/>
            <a:ext cx="660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0" name="Rectangle 70">
            <a:extLst>
              <a:ext uri="{FF2B5EF4-FFF2-40B4-BE49-F238E27FC236}">
                <a16:creationId xmlns:a16="http://schemas.microsoft.com/office/drawing/2014/main" id="{7DD8569B-7434-4C7D-8D84-8D2AF28654D7}"/>
              </a:ext>
            </a:extLst>
          </p:cNvPr>
          <p:cNvSpPr>
            <a:spLocks noChangeArrowheads="1"/>
          </p:cNvSpPr>
          <p:nvPr/>
        </p:nvSpPr>
        <p:spPr bwMode="auto">
          <a:xfrm>
            <a:off x="9760481" y="3443821"/>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80FF"/>
                </a:solidFill>
                <a:effectLst/>
                <a:latin typeface="Trebuchet MS" panose="020B0603020202020204" pitchFamily="34" charset="0"/>
              </a:rPr>
              <a:t>81%</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1" name="Rectangle 71">
            <a:extLst>
              <a:ext uri="{FF2B5EF4-FFF2-40B4-BE49-F238E27FC236}">
                <a16:creationId xmlns:a16="http://schemas.microsoft.com/office/drawing/2014/main" id="{819B97A8-2836-4E48-8270-002904C9C754}"/>
              </a:ext>
            </a:extLst>
          </p:cNvPr>
          <p:cNvSpPr>
            <a:spLocks noChangeArrowheads="1"/>
          </p:cNvSpPr>
          <p:nvPr/>
        </p:nvSpPr>
        <p:spPr bwMode="auto">
          <a:xfrm>
            <a:off x="9609138" y="3052759"/>
            <a:ext cx="66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2" name="Rectangle 72">
            <a:extLst>
              <a:ext uri="{FF2B5EF4-FFF2-40B4-BE49-F238E27FC236}">
                <a16:creationId xmlns:a16="http://schemas.microsoft.com/office/drawing/2014/main" id="{23FE5D3E-083A-4E3B-AA27-3B4938334D4F}"/>
              </a:ext>
            </a:extLst>
          </p:cNvPr>
          <p:cNvSpPr>
            <a:spLocks noChangeArrowheads="1"/>
          </p:cNvSpPr>
          <p:nvPr/>
        </p:nvSpPr>
        <p:spPr bwMode="auto">
          <a:xfrm>
            <a:off x="9725819" y="2555871"/>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80FF"/>
                </a:solidFill>
                <a:effectLst/>
                <a:latin typeface="Trebuchet MS" panose="020B0603020202020204" pitchFamily="34" charset="0"/>
              </a:rPr>
              <a:t>77%</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3" name="Rectangle 73">
            <a:extLst>
              <a:ext uri="{FF2B5EF4-FFF2-40B4-BE49-F238E27FC236}">
                <a16:creationId xmlns:a16="http://schemas.microsoft.com/office/drawing/2014/main" id="{8DBAEC62-63BE-432B-9D4F-09406265967D}"/>
              </a:ext>
            </a:extLst>
          </p:cNvPr>
          <p:cNvSpPr>
            <a:spLocks noChangeArrowheads="1"/>
          </p:cNvSpPr>
          <p:nvPr/>
        </p:nvSpPr>
        <p:spPr bwMode="auto">
          <a:xfrm>
            <a:off x="9609138" y="4741863"/>
            <a:ext cx="66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94" name="Rectangle 74">
            <a:extLst>
              <a:ext uri="{FF2B5EF4-FFF2-40B4-BE49-F238E27FC236}">
                <a16:creationId xmlns:a16="http://schemas.microsoft.com/office/drawing/2014/main" id="{410A8BCE-1A3E-4DC8-8512-CF9DFE2B0CC9}"/>
              </a:ext>
            </a:extLst>
          </p:cNvPr>
          <p:cNvSpPr>
            <a:spLocks noChangeArrowheads="1"/>
          </p:cNvSpPr>
          <p:nvPr/>
        </p:nvSpPr>
        <p:spPr bwMode="auto">
          <a:xfrm>
            <a:off x="9794876" y="4348159"/>
            <a:ext cx="381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80FF"/>
                </a:solidFill>
                <a:effectLst/>
                <a:latin typeface="Trebuchet MS" panose="020B0603020202020204" pitchFamily="34" charset="0"/>
              </a:rPr>
              <a:t>64%</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95" name="Rectangle 75">
            <a:extLst>
              <a:ext uri="{FF2B5EF4-FFF2-40B4-BE49-F238E27FC236}">
                <a16:creationId xmlns:a16="http://schemas.microsoft.com/office/drawing/2014/main" id="{CC062F7E-876F-430F-839F-D06A956376E4}"/>
              </a:ext>
            </a:extLst>
          </p:cNvPr>
          <p:cNvSpPr>
            <a:spLocks noChangeArrowheads="1"/>
          </p:cNvSpPr>
          <p:nvPr/>
        </p:nvSpPr>
        <p:spPr bwMode="auto">
          <a:xfrm>
            <a:off x="9605963" y="1960563"/>
            <a:ext cx="11557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dirty="0"/>
          </a:p>
        </p:txBody>
      </p:sp>
      <p:sp>
        <p:nvSpPr>
          <p:cNvPr id="2" name="Rectangle 1">
            <a:extLst>
              <a:ext uri="{FF2B5EF4-FFF2-40B4-BE49-F238E27FC236}">
                <a16:creationId xmlns:a16="http://schemas.microsoft.com/office/drawing/2014/main" id="{5468F70E-A336-4397-B75A-386BF26288B5}"/>
              </a:ext>
            </a:extLst>
          </p:cNvPr>
          <p:cNvSpPr/>
          <p:nvPr/>
        </p:nvSpPr>
        <p:spPr>
          <a:xfrm>
            <a:off x="947861" y="832162"/>
            <a:ext cx="5275803" cy="400110"/>
          </a:xfrm>
          <a:prstGeom prst="rect">
            <a:avLst/>
          </a:prstGeom>
        </p:spPr>
        <p:txBody>
          <a:bodyPr wrap="none">
            <a:spAutoFit/>
          </a:bodyPr>
          <a:lstStyle/>
          <a:p>
            <a:r>
              <a:rPr lang="fr-FR" sz="2000" i="1" dirty="0">
                <a:solidFill>
                  <a:srgbClr val="E2AC00"/>
                </a:solidFill>
                <a:latin typeface="Trebuchet MS" panose="020B0603020202020204" pitchFamily="34" charset="0"/>
              </a:rPr>
              <a:t>Les réponses reflètent l’optimisme ambiant</a:t>
            </a:r>
          </a:p>
        </p:txBody>
      </p:sp>
      <p:sp>
        <p:nvSpPr>
          <p:cNvPr id="96" name="ZoneTexte 95">
            <a:extLst>
              <a:ext uri="{FF2B5EF4-FFF2-40B4-BE49-F238E27FC236}">
                <a16:creationId xmlns:a16="http://schemas.microsoft.com/office/drawing/2014/main" id="{FD69A6CF-B5D8-40B2-B69F-26D1B1EB9798}"/>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113451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0089F87-5601-4D23-87C0-DC922460809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ADA55C79-F690-45FD-8E1C-55EB9C90BD6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5D6B5001-F218-4FF3-8658-E825D11A665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2" name="ZoneTexte 11">
            <a:extLst>
              <a:ext uri="{FF2B5EF4-FFF2-40B4-BE49-F238E27FC236}">
                <a16:creationId xmlns:a16="http://schemas.microsoft.com/office/drawing/2014/main" id="{43949B04-30B4-4FA1-992B-03DFCFC7B77D}"/>
              </a:ext>
            </a:extLst>
          </p:cNvPr>
          <p:cNvSpPr txBox="1"/>
          <p:nvPr/>
        </p:nvSpPr>
        <p:spPr>
          <a:xfrm>
            <a:off x="1028700" y="834537"/>
            <a:ext cx="10007600" cy="431800"/>
          </a:xfrm>
          <a:prstGeom prst="rect">
            <a:avLst/>
          </a:prstGeom>
          <a:noFill/>
        </p:spPr>
        <p:txBody>
          <a:bodyPr vert="horz" wrap="square" lIns="0" tIns="0" rIns="0" bIns="0" rtlCol="0" anchor="t" anchorCtr="0">
            <a:noAutofit/>
          </a:bodyPr>
          <a:lstStyle/>
          <a:p>
            <a:r>
              <a:rPr lang="fr-FR" sz="1400" dirty="0">
                <a:solidFill>
                  <a:srgbClr val="000000"/>
                </a:solidFill>
                <a:latin typeface="Trebuchet MS" panose="020B0603020202020204" pitchFamily="34" charset="0"/>
              </a:rPr>
              <a:t>Evolution de l’indicateur de confiance</a:t>
            </a:r>
          </a:p>
        </p:txBody>
      </p:sp>
      <p:sp>
        <p:nvSpPr>
          <p:cNvPr id="16" name="ZoneTexte 15">
            <a:extLst>
              <a:ext uri="{FF2B5EF4-FFF2-40B4-BE49-F238E27FC236}">
                <a16:creationId xmlns:a16="http://schemas.microsoft.com/office/drawing/2014/main" id="{CA60F160-4B45-40FF-A0A8-8903894898AB}"/>
              </a:ext>
            </a:extLst>
          </p:cNvPr>
          <p:cNvSpPr txBox="1"/>
          <p:nvPr/>
        </p:nvSpPr>
        <p:spPr>
          <a:xfrm>
            <a:off x="1028700" y="266700"/>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BAROMETRE DE CONFIANCE</a:t>
            </a:r>
          </a:p>
        </p:txBody>
      </p:sp>
      <p:sp>
        <p:nvSpPr>
          <p:cNvPr id="27" name="ZoneTexte 26">
            <a:extLst>
              <a:ext uri="{FF2B5EF4-FFF2-40B4-BE49-F238E27FC236}">
                <a16:creationId xmlns:a16="http://schemas.microsoft.com/office/drawing/2014/main" id="{5A98F4F2-C1D2-4183-8A3A-6FC4EFAB30F3}"/>
              </a:ext>
            </a:extLst>
          </p:cNvPr>
          <p:cNvSpPr txBox="1"/>
          <p:nvPr/>
        </p:nvSpPr>
        <p:spPr>
          <a:xfrm>
            <a:off x="867341" y="1121219"/>
            <a:ext cx="9211129" cy="707886"/>
          </a:xfrm>
          <a:prstGeom prst="rect">
            <a:avLst/>
          </a:prstGeom>
          <a:noFill/>
        </p:spPr>
        <p:txBody>
          <a:bodyPr wrap="square" rtlCol="0">
            <a:spAutoFit/>
          </a:bodyPr>
          <a:lstStyle/>
          <a:p>
            <a:r>
              <a:rPr lang="fr-FR" sz="2000" i="1" dirty="0">
                <a:solidFill>
                  <a:srgbClr val="E2AC00"/>
                </a:solidFill>
                <a:latin typeface="Trebuchet MS" panose="020B0603020202020204" pitchFamily="34" charset="0"/>
              </a:rPr>
              <a:t>Une progression spectaculaire de l’indice de confiance tirée par la perception de l’économie nationale </a:t>
            </a:r>
          </a:p>
        </p:txBody>
      </p:sp>
      <p:graphicFrame>
        <p:nvGraphicFramePr>
          <p:cNvPr id="29" name="Graphique 28">
            <a:extLst>
              <a:ext uri="{FF2B5EF4-FFF2-40B4-BE49-F238E27FC236}">
                <a16:creationId xmlns:a16="http://schemas.microsoft.com/office/drawing/2014/main" id="{FD4A86ED-3C7C-4B87-B5DE-21247BE1DF20}"/>
              </a:ext>
            </a:extLst>
          </p:cNvPr>
          <p:cNvGraphicFramePr>
            <a:graphicFrameLocks/>
          </p:cNvGraphicFramePr>
          <p:nvPr>
            <p:extLst>
              <p:ext uri="{D42A27DB-BD31-4B8C-83A1-F6EECF244321}">
                <p14:modId xmlns:p14="http://schemas.microsoft.com/office/powerpoint/2010/main" val="3656044316"/>
              </p:ext>
            </p:extLst>
          </p:nvPr>
        </p:nvGraphicFramePr>
        <p:xfrm>
          <a:off x="368300" y="2497592"/>
          <a:ext cx="10209213" cy="4887912"/>
        </p:xfrm>
        <a:graphic>
          <a:graphicData uri="http://schemas.openxmlformats.org/drawingml/2006/chart">
            <c:chart xmlns:c="http://schemas.openxmlformats.org/drawingml/2006/chart" xmlns:r="http://schemas.openxmlformats.org/officeDocument/2006/relationships" r:id="rId6"/>
          </a:graphicData>
        </a:graphic>
      </p:graphicFrame>
      <p:sp>
        <p:nvSpPr>
          <p:cNvPr id="28" name="Rectangle 27">
            <a:extLst>
              <a:ext uri="{FF2B5EF4-FFF2-40B4-BE49-F238E27FC236}">
                <a16:creationId xmlns:a16="http://schemas.microsoft.com/office/drawing/2014/main" id="{1DE3A671-5934-430F-9340-11C01608FA50}"/>
              </a:ext>
            </a:extLst>
          </p:cNvPr>
          <p:cNvSpPr/>
          <p:nvPr/>
        </p:nvSpPr>
        <p:spPr>
          <a:xfrm>
            <a:off x="2752397" y="2352596"/>
            <a:ext cx="7610803"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9" name="Groupe 18">
            <a:extLst>
              <a:ext uri="{FF2B5EF4-FFF2-40B4-BE49-F238E27FC236}">
                <a16:creationId xmlns:a16="http://schemas.microsoft.com/office/drawing/2014/main" id="{73DDE306-B845-494A-87DD-D63CC3EA3435}"/>
              </a:ext>
            </a:extLst>
          </p:cNvPr>
          <p:cNvGrpSpPr/>
          <p:nvPr/>
        </p:nvGrpSpPr>
        <p:grpSpPr>
          <a:xfrm>
            <a:off x="501257" y="2158495"/>
            <a:ext cx="9483348" cy="553998"/>
            <a:chOff x="203200" y="-786944"/>
            <a:chExt cx="9483348" cy="553998"/>
          </a:xfrm>
        </p:grpSpPr>
        <p:sp>
          <p:nvSpPr>
            <p:cNvPr id="20" name="ZoneTexte 19">
              <a:extLst>
                <a:ext uri="{FF2B5EF4-FFF2-40B4-BE49-F238E27FC236}">
                  <a16:creationId xmlns:a16="http://schemas.microsoft.com/office/drawing/2014/main" id="{80D6F4FF-2281-41B1-BF3A-FF3D8D2E7271}"/>
                </a:ext>
              </a:extLst>
            </p:cNvPr>
            <p:cNvSpPr txBox="1"/>
            <p:nvPr/>
          </p:nvSpPr>
          <p:spPr>
            <a:xfrm>
              <a:off x="203200" y="-786944"/>
              <a:ext cx="2574597" cy="553998"/>
            </a:xfrm>
            <a:prstGeom prst="rect">
              <a:avLst/>
            </a:prstGeom>
            <a:noFill/>
          </p:spPr>
          <p:txBody>
            <a:bodyPr wrap="square" rtlCol="0">
              <a:spAutoFit/>
            </a:bodyPr>
            <a:lstStyle/>
            <a:p>
              <a:r>
                <a:rPr lang="fr-FR" dirty="0"/>
                <a:t>Indice de confiance EDC</a:t>
              </a:r>
            </a:p>
            <a:p>
              <a:pPr algn="ctr"/>
              <a:r>
                <a:rPr lang="fr-FR" sz="1200" i="1" dirty="0"/>
                <a:t>(Moyenne des quatre questions)</a:t>
              </a:r>
            </a:p>
          </p:txBody>
        </p:sp>
        <p:sp>
          <p:nvSpPr>
            <p:cNvPr id="21" name="ZoneTexte 20">
              <a:extLst>
                <a:ext uri="{FF2B5EF4-FFF2-40B4-BE49-F238E27FC236}">
                  <a16:creationId xmlns:a16="http://schemas.microsoft.com/office/drawing/2014/main" id="{CD087BC6-CB1B-4FFD-B6D5-24913C916760}"/>
                </a:ext>
              </a:extLst>
            </p:cNvPr>
            <p:cNvSpPr txBox="1"/>
            <p:nvPr/>
          </p:nvSpPr>
          <p:spPr>
            <a:xfrm>
              <a:off x="3199086" y="-744465"/>
              <a:ext cx="620110" cy="369332"/>
            </a:xfrm>
            <a:prstGeom prst="rect">
              <a:avLst/>
            </a:prstGeom>
            <a:noFill/>
          </p:spPr>
          <p:txBody>
            <a:bodyPr wrap="square" rtlCol="0">
              <a:spAutoFit/>
            </a:bodyPr>
            <a:lstStyle/>
            <a:p>
              <a:pPr algn="ctr"/>
              <a:r>
                <a:rPr lang="fr-FR" dirty="0"/>
                <a:t>38</a:t>
              </a:r>
            </a:p>
          </p:txBody>
        </p:sp>
        <p:sp>
          <p:nvSpPr>
            <p:cNvPr id="22" name="ZoneTexte 21">
              <a:extLst>
                <a:ext uri="{FF2B5EF4-FFF2-40B4-BE49-F238E27FC236}">
                  <a16:creationId xmlns:a16="http://schemas.microsoft.com/office/drawing/2014/main" id="{09E835D1-50FC-492D-B481-EB14B949D521}"/>
                </a:ext>
              </a:extLst>
            </p:cNvPr>
            <p:cNvSpPr txBox="1"/>
            <p:nvPr/>
          </p:nvSpPr>
          <p:spPr>
            <a:xfrm>
              <a:off x="9066438" y="-744465"/>
              <a:ext cx="620110" cy="369332"/>
            </a:xfrm>
            <a:prstGeom prst="rect">
              <a:avLst/>
            </a:prstGeom>
            <a:noFill/>
          </p:spPr>
          <p:txBody>
            <a:bodyPr wrap="square" rtlCol="0">
              <a:spAutoFit/>
            </a:bodyPr>
            <a:lstStyle/>
            <a:p>
              <a:pPr algn="ctr"/>
              <a:r>
                <a:rPr lang="fr-FR" dirty="0"/>
                <a:t>76</a:t>
              </a:r>
            </a:p>
          </p:txBody>
        </p:sp>
        <p:sp>
          <p:nvSpPr>
            <p:cNvPr id="23" name="ZoneTexte 22">
              <a:extLst>
                <a:ext uri="{FF2B5EF4-FFF2-40B4-BE49-F238E27FC236}">
                  <a16:creationId xmlns:a16="http://schemas.microsoft.com/office/drawing/2014/main" id="{752E6815-A3D0-4CF3-852D-7884252DD4C4}"/>
                </a:ext>
              </a:extLst>
            </p:cNvPr>
            <p:cNvSpPr txBox="1"/>
            <p:nvPr/>
          </p:nvSpPr>
          <p:spPr>
            <a:xfrm>
              <a:off x="4665924" y="-744465"/>
              <a:ext cx="620110" cy="369332"/>
            </a:xfrm>
            <a:prstGeom prst="rect">
              <a:avLst/>
            </a:prstGeom>
            <a:noFill/>
          </p:spPr>
          <p:txBody>
            <a:bodyPr wrap="square" rtlCol="0">
              <a:spAutoFit/>
            </a:bodyPr>
            <a:lstStyle/>
            <a:p>
              <a:pPr algn="ctr"/>
              <a:r>
                <a:rPr lang="fr-FR" dirty="0"/>
                <a:t>43</a:t>
              </a:r>
            </a:p>
          </p:txBody>
        </p:sp>
        <p:sp>
          <p:nvSpPr>
            <p:cNvPr id="25" name="ZoneTexte 24">
              <a:extLst>
                <a:ext uri="{FF2B5EF4-FFF2-40B4-BE49-F238E27FC236}">
                  <a16:creationId xmlns:a16="http://schemas.microsoft.com/office/drawing/2014/main" id="{483792E1-0218-4EED-8E3F-2395D347E737}"/>
                </a:ext>
              </a:extLst>
            </p:cNvPr>
            <p:cNvSpPr txBox="1"/>
            <p:nvPr/>
          </p:nvSpPr>
          <p:spPr>
            <a:xfrm>
              <a:off x="6132762" y="-744465"/>
              <a:ext cx="620110" cy="369332"/>
            </a:xfrm>
            <a:prstGeom prst="rect">
              <a:avLst/>
            </a:prstGeom>
            <a:noFill/>
          </p:spPr>
          <p:txBody>
            <a:bodyPr wrap="square" rtlCol="0">
              <a:spAutoFit/>
            </a:bodyPr>
            <a:lstStyle/>
            <a:p>
              <a:pPr algn="ctr"/>
              <a:r>
                <a:rPr lang="fr-FR" dirty="0"/>
                <a:t>46</a:t>
              </a:r>
            </a:p>
          </p:txBody>
        </p:sp>
        <p:sp>
          <p:nvSpPr>
            <p:cNvPr id="26" name="ZoneTexte 25">
              <a:extLst>
                <a:ext uri="{FF2B5EF4-FFF2-40B4-BE49-F238E27FC236}">
                  <a16:creationId xmlns:a16="http://schemas.microsoft.com/office/drawing/2014/main" id="{296E7E3B-6169-480D-85B3-FE6BA7FE4660}"/>
                </a:ext>
              </a:extLst>
            </p:cNvPr>
            <p:cNvSpPr txBox="1"/>
            <p:nvPr/>
          </p:nvSpPr>
          <p:spPr>
            <a:xfrm>
              <a:off x="7599600" y="-744465"/>
              <a:ext cx="620110" cy="369332"/>
            </a:xfrm>
            <a:prstGeom prst="rect">
              <a:avLst/>
            </a:prstGeom>
            <a:noFill/>
          </p:spPr>
          <p:txBody>
            <a:bodyPr wrap="square" rtlCol="0">
              <a:spAutoFit/>
            </a:bodyPr>
            <a:lstStyle/>
            <a:p>
              <a:pPr algn="ctr"/>
              <a:r>
                <a:rPr lang="fr-FR" dirty="0"/>
                <a:t>58</a:t>
              </a:r>
            </a:p>
          </p:txBody>
        </p:sp>
      </p:grpSp>
    </p:spTree>
    <p:extLst>
      <p:ext uri="{BB962C8B-B14F-4D97-AF65-F5344CB8AC3E}">
        <p14:creationId xmlns:p14="http://schemas.microsoft.com/office/powerpoint/2010/main" val="120432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EFCC83-6076-46B0-8509-291A8B0E48B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B272BAE2-902C-48FF-9D58-B4D34A0DA0A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85A458D7-6364-4593-A178-211B437843D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A0CD45AA-DE55-46F0-A0BA-4D3C5CDA67A2}"/>
              </a:ext>
            </a:extLst>
          </p:cNvPr>
          <p:cNvSpPr txBox="1"/>
          <p:nvPr/>
        </p:nvSpPr>
        <p:spPr>
          <a:xfrm>
            <a:off x="1008410" y="547266"/>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BAROMETRE DE CONFIANCE</a:t>
            </a:r>
          </a:p>
          <a:p>
            <a:endParaRPr lang="fr-FR" sz="2200" dirty="0">
              <a:solidFill>
                <a:srgbClr val="F9B410"/>
              </a:solidFill>
              <a:latin typeface="Trebuchet MS" panose="020B0603020202020204" pitchFamily="34" charset="0"/>
            </a:endParaRPr>
          </a:p>
          <a:p>
            <a:r>
              <a:rPr lang="fr-FR" sz="2000" i="1" dirty="0">
                <a:solidFill>
                  <a:srgbClr val="F9B410"/>
                </a:solidFill>
                <a:latin typeface="Trebuchet MS" panose="020B0603020202020204" pitchFamily="34" charset="0"/>
              </a:rPr>
              <a:t>La aperception de l’avenir des jeunes confirme la progression de la confiance</a:t>
            </a:r>
          </a:p>
        </p:txBody>
      </p:sp>
      <p:sp>
        <p:nvSpPr>
          <p:cNvPr id="13" name="ZoneTexte 12">
            <a:extLst>
              <a:ext uri="{FF2B5EF4-FFF2-40B4-BE49-F238E27FC236}">
                <a16:creationId xmlns:a16="http://schemas.microsoft.com/office/drawing/2014/main" id="{2E3ECA03-5C3E-4BD8-936E-80382DD23825}"/>
              </a:ext>
            </a:extLst>
          </p:cNvPr>
          <p:cNvSpPr txBox="1"/>
          <p:nvPr/>
        </p:nvSpPr>
        <p:spPr>
          <a:xfrm>
            <a:off x="8953500" y="2739928"/>
            <a:ext cx="1511300" cy="558800"/>
          </a:xfrm>
          <a:prstGeom prst="rect">
            <a:avLst/>
          </a:prstGeom>
          <a:noFill/>
        </p:spPr>
        <p:txBody>
          <a:bodyPr vert="horz" wrap="square" lIns="0" tIns="0" rIns="0" bIns="0" rtlCol="0" anchor="ctr" anchorCtr="1">
            <a:noAutofit/>
          </a:bodyPr>
          <a:lstStyle/>
          <a:p>
            <a:pPr algn="ctr"/>
            <a:r>
              <a:rPr lang="fr-FR" sz="1400" b="1" dirty="0">
                <a:solidFill>
                  <a:srgbClr val="0080FF"/>
                </a:solidFill>
                <a:latin typeface="Trebuchet MS" panose="020B0603020202020204" pitchFamily="34" charset="0"/>
              </a:rPr>
              <a:t>Sous-total</a:t>
            </a:r>
          </a:p>
          <a:p>
            <a:pPr algn="ctr"/>
            <a:r>
              <a:rPr lang="fr-FR" sz="1400" b="1" dirty="0">
                <a:solidFill>
                  <a:srgbClr val="0080FF"/>
                </a:solidFill>
                <a:latin typeface="Trebuchet MS" panose="020B0603020202020204" pitchFamily="34" charset="0"/>
              </a:rPr>
              <a:t>Oui</a:t>
            </a:r>
          </a:p>
        </p:txBody>
      </p:sp>
      <p:pic>
        <p:nvPicPr>
          <p:cNvPr id="15" name="Image 14">
            <a:extLst>
              <a:ext uri="{FF2B5EF4-FFF2-40B4-BE49-F238E27FC236}">
                <a16:creationId xmlns:a16="http://schemas.microsoft.com/office/drawing/2014/main" id="{41A8D664-6B8F-4988-ABBB-CB56F12154B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9359900" y="3395572"/>
            <a:ext cx="1231900" cy="1219200"/>
          </a:xfrm>
          <a:prstGeom prst="rect">
            <a:avLst/>
          </a:prstGeom>
        </p:spPr>
      </p:pic>
      <p:sp>
        <p:nvSpPr>
          <p:cNvPr id="18" name="Espace réservé du numéro de diapositive 17">
            <a:extLst>
              <a:ext uri="{FF2B5EF4-FFF2-40B4-BE49-F238E27FC236}">
                <a16:creationId xmlns:a16="http://schemas.microsoft.com/office/drawing/2014/main" id="{3315C668-4AA1-4F37-99A2-8FCAF3E56447}"/>
              </a:ext>
            </a:extLst>
          </p:cNvPr>
          <p:cNvSpPr>
            <a:spLocks noGrp="1"/>
          </p:cNvSpPr>
          <p:nvPr>
            <p:ph type="sldNum" sz="quarter" idx="12"/>
          </p:nvPr>
        </p:nvSpPr>
        <p:spPr/>
        <p:txBody>
          <a:bodyPr/>
          <a:lstStyle/>
          <a:p>
            <a:fld id="{0FC276E7-6A46-4AE4-AB25-A1D9C17034B0}" type="slidenum">
              <a:rPr lang="fr-FR" smtClean="0"/>
              <a:t>7</a:t>
            </a:fld>
            <a:endParaRPr lang="fr-FR" dirty="0"/>
          </a:p>
        </p:txBody>
      </p:sp>
      <p:sp>
        <p:nvSpPr>
          <p:cNvPr id="14" name="ZoneTexte 13">
            <a:extLst>
              <a:ext uri="{FF2B5EF4-FFF2-40B4-BE49-F238E27FC236}">
                <a16:creationId xmlns:a16="http://schemas.microsoft.com/office/drawing/2014/main" id="{8D921A7C-C4ED-43FF-B551-22755015588B}"/>
              </a:ext>
            </a:extLst>
          </p:cNvPr>
          <p:cNvSpPr txBox="1"/>
          <p:nvPr/>
        </p:nvSpPr>
        <p:spPr>
          <a:xfrm>
            <a:off x="9291637" y="5165628"/>
            <a:ext cx="7620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42%</a:t>
            </a:r>
          </a:p>
        </p:txBody>
      </p:sp>
      <p:sp>
        <p:nvSpPr>
          <p:cNvPr id="3" name="AutoShape 3">
            <a:extLst>
              <a:ext uri="{FF2B5EF4-FFF2-40B4-BE49-F238E27FC236}">
                <a16:creationId xmlns:a16="http://schemas.microsoft.com/office/drawing/2014/main" id="{5770ABC7-B49C-47ED-824F-2FDAB12EB156}"/>
              </a:ext>
            </a:extLst>
          </p:cNvPr>
          <p:cNvSpPr>
            <a:spLocks noChangeAspect="1" noChangeArrowheads="1" noTextEdit="1"/>
          </p:cNvSpPr>
          <p:nvPr/>
        </p:nvSpPr>
        <p:spPr bwMode="auto">
          <a:xfrm>
            <a:off x="936626" y="5197378"/>
            <a:ext cx="8712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 name="Rectangle 5">
            <a:extLst>
              <a:ext uri="{FF2B5EF4-FFF2-40B4-BE49-F238E27FC236}">
                <a16:creationId xmlns:a16="http://schemas.microsoft.com/office/drawing/2014/main" id="{2DF48069-6A7C-47DC-8A61-267E47C3B040}"/>
              </a:ext>
            </a:extLst>
          </p:cNvPr>
          <p:cNvSpPr>
            <a:spLocks noChangeArrowheads="1"/>
          </p:cNvSpPr>
          <p:nvPr/>
        </p:nvSpPr>
        <p:spPr bwMode="auto">
          <a:xfrm>
            <a:off x="1676401" y="5315646"/>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latin typeface="Trebuchet MS" panose="020B0603020202020204" pitchFamily="34" charset="0"/>
              </a:rPr>
              <a:t>2017</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03D3435B-57E3-4360-B6EF-D107A16A22F1}"/>
              </a:ext>
            </a:extLst>
          </p:cNvPr>
          <p:cNvSpPr>
            <a:spLocks noChangeArrowheads="1"/>
          </p:cNvSpPr>
          <p:nvPr/>
        </p:nvSpPr>
        <p:spPr bwMode="auto">
          <a:xfrm>
            <a:off x="8562976" y="5248178"/>
            <a:ext cx="200025" cy="3841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8" name="Rectangle 7">
            <a:extLst>
              <a:ext uri="{FF2B5EF4-FFF2-40B4-BE49-F238E27FC236}">
                <a16:creationId xmlns:a16="http://schemas.microsoft.com/office/drawing/2014/main" id="{4D7D8F87-D782-4DCD-B4DA-73F45B86A362}"/>
              </a:ext>
            </a:extLst>
          </p:cNvPr>
          <p:cNvSpPr>
            <a:spLocks noChangeArrowheads="1"/>
          </p:cNvSpPr>
          <p:nvPr/>
        </p:nvSpPr>
        <p:spPr bwMode="auto">
          <a:xfrm>
            <a:off x="3033713" y="5248178"/>
            <a:ext cx="206375" cy="384175"/>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6" name="Rectangle 8">
            <a:extLst>
              <a:ext uri="{FF2B5EF4-FFF2-40B4-BE49-F238E27FC236}">
                <a16:creationId xmlns:a16="http://schemas.microsoft.com/office/drawing/2014/main" id="{F72B955C-B5A0-4EB0-B6BB-200B48CA03CC}"/>
              </a:ext>
            </a:extLst>
          </p:cNvPr>
          <p:cNvSpPr>
            <a:spLocks noChangeArrowheads="1"/>
          </p:cNvSpPr>
          <p:nvPr/>
        </p:nvSpPr>
        <p:spPr bwMode="auto">
          <a:xfrm>
            <a:off x="3236913" y="5248178"/>
            <a:ext cx="1454150" cy="3841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 name="Rectangle 9">
            <a:extLst>
              <a:ext uri="{FF2B5EF4-FFF2-40B4-BE49-F238E27FC236}">
                <a16:creationId xmlns:a16="http://schemas.microsoft.com/office/drawing/2014/main" id="{312057C9-0A65-49B1-9C24-D99783908E28}"/>
              </a:ext>
            </a:extLst>
          </p:cNvPr>
          <p:cNvSpPr>
            <a:spLocks noChangeArrowheads="1"/>
          </p:cNvSpPr>
          <p:nvPr/>
        </p:nvSpPr>
        <p:spPr bwMode="auto">
          <a:xfrm>
            <a:off x="4687888" y="5248178"/>
            <a:ext cx="1209675" cy="384175"/>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Rectangle 10">
            <a:extLst>
              <a:ext uri="{FF2B5EF4-FFF2-40B4-BE49-F238E27FC236}">
                <a16:creationId xmlns:a16="http://schemas.microsoft.com/office/drawing/2014/main" id="{537691E2-1067-4B09-BF9F-1DE844CB748F}"/>
              </a:ext>
            </a:extLst>
          </p:cNvPr>
          <p:cNvSpPr>
            <a:spLocks noChangeArrowheads="1"/>
          </p:cNvSpPr>
          <p:nvPr/>
        </p:nvSpPr>
        <p:spPr bwMode="auto">
          <a:xfrm>
            <a:off x="5894388" y="5248178"/>
            <a:ext cx="139700" cy="384175"/>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1" name="Rectangle 11">
            <a:extLst>
              <a:ext uri="{FF2B5EF4-FFF2-40B4-BE49-F238E27FC236}">
                <a16:creationId xmlns:a16="http://schemas.microsoft.com/office/drawing/2014/main" id="{0094FCB5-46FA-4CF7-ABA7-E436ADC044E6}"/>
              </a:ext>
            </a:extLst>
          </p:cNvPr>
          <p:cNvSpPr>
            <a:spLocks noChangeArrowheads="1"/>
          </p:cNvSpPr>
          <p:nvPr/>
        </p:nvSpPr>
        <p:spPr bwMode="auto">
          <a:xfrm>
            <a:off x="8755063" y="5352953"/>
            <a:ext cx="3984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12">
            <a:extLst>
              <a:ext uri="{FF2B5EF4-FFF2-40B4-BE49-F238E27FC236}">
                <a16:creationId xmlns:a16="http://schemas.microsoft.com/office/drawing/2014/main" id="{4483AC97-7703-4869-9AAC-8BCDAC09F7D4}"/>
              </a:ext>
            </a:extLst>
          </p:cNvPr>
          <p:cNvSpPr>
            <a:spLocks noChangeArrowheads="1"/>
          </p:cNvSpPr>
          <p:nvPr/>
        </p:nvSpPr>
        <p:spPr bwMode="auto">
          <a:xfrm>
            <a:off x="3041651" y="5349778"/>
            <a:ext cx="314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6%</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3" name="Rectangle 13">
            <a:extLst>
              <a:ext uri="{FF2B5EF4-FFF2-40B4-BE49-F238E27FC236}">
                <a16:creationId xmlns:a16="http://schemas.microsoft.com/office/drawing/2014/main" id="{2BD49F8D-705D-4892-9C24-2358D379333B}"/>
              </a:ext>
            </a:extLst>
          </p:cNvPr>
          <p:cNvSpPr>
            <a:spLocks noChangeArrowheads="1"/>
          </p:cNvSpPr>
          <p:nvPr/>
        </p:nvSpPr>
        <p:spPr bwMode="auto">
          <a:xfrm>
            <a:off x="3803651" y="5349778"/>
            <a:ext cx="4048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45%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0CFBABFC-D037-44BA-98EA-90E36FEA4B31}"/>
              </a:ext>
            </a:extLst>
          </p:cNvPr>
          <p:cNvSpPr>
            <a:spLocks noChangeArrowheads="1"/>
          </p:cNvSpPr>
          <p:nvPr/>
        </p:nvSpPr>
        <p:spPr bwMode="auto">
          <a:xfrm>
            <a:off x="5132388" y="5349778"/>
            <a:ext cx="4048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38%</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FBBD81B4-8FBA-471F-ADC2-2E1A185676ED}"/>
              </a:ext>
            </a:extLst>
          </p:cNvPr>
          <p:cNvSpPr>
            <a:spLocks noChangeArrowheads="1"/>
          </p:cNvSpPr>
          <p:nvPr/>
        </p:nvSpPr>
        <p:spPr bwMode="auto">
          <a:xfrm>
            <a:off x="5900738" y="5349778"/>
            <a:ext cx="314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rPr>
              <a:t>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6">
            <a:extLst>
              <a:ext uri="{FF2B5EF4-FFF2-40B4-BE49-F238E27FC236}">
                <a16:creationId xmlns:a16="http://schemas.microsoft.com/office/drawing/2014/main" id="{A864A0E3-1E4B-45FF-B4CA-0C4A6F566BE6}"/>
              </a:ext>
            </a:extLst>
          </p:cNvPr>
          <p:cNvSpPr>
            <a:spLocks noChangeArrowheads="1"/>
          </p:cNvSpPr>
          <p:nvPr/>
        </p:nvSpPr>
        <p:spPr bwMode="auto">
          <a:xfrm>
            <a:off x="6172201" y="5440266"/>
            <a:ext cx="7937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7" name="Rectangle 17">
            <a:extLst>
              <a:ext uri="{FF2B5EF4-FFF2-40B4-BE49-F238E27FC236}">
                <a16:creationId xmlns:a16="http://schemas.microsoft.com/office/drawing/2014/main" id="{250385A1-1DF4-49BE-97ED-CDE40F357E35}"/>
              </a:ext>
            </a:extLst>
          </p:cNvPr>
          <p:cNvSpPr>
            <a:spLocks noChangeArrowheads="1"/>
          </p:cNvSpPr>
          <p:nvPr/>
        </p:nvSpPr>
        <p:spPr bwMode="auto">
          <a:xfrm>
            <a:off x="6172201" y="5440266"/>
            <a:ext cx="7937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8" name="Line 18">
            <a:extLst>
              <a:ext uri="{FF2B5EF4-FFF2-40B4-BE49-F238E27FC236}">
                <a16:creationId xmlns:a16="http://schemas.microsoft.com/office/drawing/2014/main" id="{17154694-42C4-4231-985B-95F690500BFA}"/>
              </a:ext>
            </a:extLst>
          </p:cNvPr>
          <p:cNvSpPr>
            <a:spLocks noChangeShapeType="1"/>
          </p:cNvSpPr>
          <p:nvPr/>
        </p:nvSpPr>
        <p:spPr bwMode="auto">
          <a:xfrm>
            <a:off x="4687888" y="5197378"/>
            <a:ext cx="0" cy="4794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1" name="Rectangle 5">
            <a:extLst>
              <a:ext uri="{FF2B5EF4-FFF2-40B4-BE49-F238E27FC236}">
                <a16:creationId xmlns:a16="http://schemas.microsoft.com/office/drawing/2014/main" id="{17B70641-F50D-4FC0-AF01-8DC5C08C6F34}"/>
              </a:ext>
            </a:extLst>
          </p:cNvPr>
          <p:cNvSpPr>
            <a:spLocks noChangeArrowheads="1"/>
          </p:cNvSpPr>
          <p:nvPr/>
        </p:nvSpPr>
        <p:spPr bwMode="auto">
          <a:xfrm>
            <a:off x="7179734" y="6014456"/>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Rectangle 6">
            <a:extLst>
              <a:ext uri="{FF2B5EF4-FFF2-40B4-BE49-F238E27FC236}">
                <a16:creationId xmlns:a16="http://schemas.microsoft.com/office/drawing/2014/main" id="{9D6A3677-2FE8-4A77-A3FB-300D58E6DE54}"/>
              </a:ext>
            </a:extLst>
          </p:cNvPr>
          <p:cNvSpPr>
            <a:spLocks noChangeArrowheads="1"/>
          </p:cNvSpPr>
          <p:nvPr/>
        </p:nvSpPr>
        <p:spPr bwMode="auto">
          <a:xfrm>
            <a:off x="7494059" y="5996993"/>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3" name="Rectangle 7">
            <a:extLst>
              <a:ext uri="{FF2B5EF4-FFF2-40B4-BE49-F238E27FC236}">
                <a16:creationId xmlns:a16="http://schemas.microsoft.com/office/drawing/2014/main" id="{284EBA02-FADF-4E43-8D41-825E6787C386}"/>
              </a:ext>
            </a:extLst>
          </p:cNvPr>
          <p:cNvSpPr>
            <a:spLocks noChangeArrowheads="1"/>
          </p:cNvSpPr>
          <p:nvPr/>
        </p:nvSpPr>
        <p:spPr bwMode="auto">
          <a:xfrm>
            <a:off x="2423584" y="6014456"/>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Rectangle 8">
            <a:extLst>
              <a:ext uri="{FF2B5EF4-FFF2-40B4-BE49-F238E27FC236}">
                <a16:creationId xmlns:a16="http://schemas.microsoft.com/office/drawing/2014/main" id="{1B4EF203-A79D-4B64-AD47-896638DD8972}"/>
              </a:ext>
            </a:extLst>
          </p:cNvPr>
          <p:cNvSpPr>
            <a:spLocks noChangeArrowheads="1"/>
          </p:cNvSpPr>
          <p:nvPr/>
        </p:nvSpPr>
        <p:spPr bwMode="auto">
          <a:xfrm>
            <a:off x="2737909" y="5996993"/>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5" name="Rectangle 9">
            <a:extLst>
              <a:ext uri="{FF2B5EF4-FFF2-40B4-BE49-F238E27FC236}">
                <a16:creationId xmlns:a16="http://schemas.microsoft.com/office/drawing/2014/main" id="{502DF8E9-99E0-4CC1-966C-D5B9B51D9A14}"/>
              </a:ext>
            </a:extLst>
          </p:cNvPr>
          <p:cNvSpPr>
            <a:spLocks noChangeArrowheads="1"/>
          </p:cNvSpPr>
          <p:nvPr/>
        </p:nvSpPr>
        <p:spPr bwMode="auto">
          <a:xfrm>
            <a:off x="3744384" y="6014456"/>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Rectangle 10">
            <a:extLst>
              <a:ext uri="{FF2B5EF4-FFF2-40B4-BE49-F238E27FC236}">
                <a16:creationId xmlns:a16="http://schemas.microsoft.com/office/drawing/2014/main" id="{547FCEEE-DCF0-4FA3-B901-70EDA37431A4}"/>
              </a:ext>
            </a:extLst>
          </p:cNvPr>
          <p:cNvSpPr>
            <a:spLocks noChangeArrowheads="1"/>
          </p:cNvSpPr>
          <p:nvPr/>
        </p:nvSpPr>
        <p:spPr bwMode="auto">
          <a:xfrm>
            <a:off x="4058709" y="5996993"/>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7" name="Rectangle 11">
            <a:extLst>
              <a:ext uri="{FF2B5EF4-FFF2-40B4-BE49-F238E27FC236}">
                <a16:creationId xmlns:a16="http://schemas.microsoft.com/office/drawing/2014/main" id="{9EABA9F5-232E-45BC-8D23-B60014BA9867}"/>
              </a:ext>
            </a:extLst>
          </p:cNvPr>
          <p:cNvSpPr>
            <a:spLocks noChangeArrowheads="1"/>
          </p:cNvSpPr>
          <p:nvPr/>
        </p:nvSpPr>
        <p:spPr bwMode="auto">
          <a:xfrm>
            <a:off x="4755622" y="6014456"/>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Rectangle 12">
            <a:extLst>
              <a:ext uri="{FF2B5EF4-FFF2-40B4-BE49-F238E27FC236}">
                <a16:creationId xmlns:a16="http://schemas.microsoft.com/office/drawing/2014/main" id="{5A2FC900-9BA9-4F92-8BE9-19FE92BEBE38}"/>
              </a:ext>
            </a:extLst>
          </p:cNvPr>
          <p:cNvSpPr>
            <a:spLocks noChangeArrowheads="1"/>
          </p:cNvSpPr>
          <p:nvPr/>
        </p:nvSpPr>
        <p:spPr bwMode="auto">
          <a:xfrm>
            <a:off x="5069947" y="5996993"/>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9" name="Rectangle 13">
            <a:extLst>
              <a:ext uri="{FF2B5EF4-FFF2-40B4-BE49-F238E27FC236}">
                <a16:creationId xmlns:a16="http://schemas.microsoft.com/office/drawing/2014/main" id="{95D4C842-8AFA-479B-A4C6-9FEA294293B2}"/>
              </a:ext>
            </a:extLst>
          </p:cNvPr>
          <p:cNvSpPr>
            <a:spLocks noChangeArrowheads="1"/>
          </p:cNvSpPr>
          <p:nvPr/>
        </p:nvSpPr>
        <p:spPr bwMode="auto">
          <a:xfrm>
            <a:off x="5735109" y="6014456"/>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Rectangle 14">
            <a:extLst>
              <a:ext uri="{FF2B5EF4-FFF2-40B4-BE49-F238E27FC236}">
                <a16:creationId xmlns:a16="http://schemas.microsoft.com/office/drawing/2014/main" id="{218CFF7E-21E7-47EA-80EA-EE6B00402662}"/>
              </a:ext>
            </a:extLst>
          </p:cNvPr>
          <p:cNvSpPr>
            <a:spLocks noChangeArrowheads="1"/>
          </p:cNvSpPr>
          <p:nvPr/>
        </p:nvSpPr>
        <p:spPr bwMode="auto">
          <a:xfrm>
            <a:off x="6049434" y="5996993"/>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1" name="Rectangle 15">
            <a:extLst>
              <a:ext uri="{FF2B5EF4-FFF2-40B4-BE49-F238E27FC236}">
                <a16:creationId xmlns:a16="http://schemas.microsoft.com/office/drawing/2014/main" id="{385C14CC-8F8E-40C6-8EE0-D25DC9D9AF3F}"/>
              </a:ext>
            </a:extLst>
          </p:cNvPr>
          <p:cNvSpPr>
            <a:spLocks noChangeArrowheads="1"/>
          </p:cNvSpPr>
          <p:nvPr/>
        </p:nvSpPr>
        <p:spPr bwMode="auto">
          <a:xfrm>
            <a:off x="1422400" y="5996993"/>
            <a:ext cx="101473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2" name="ZoneTexte 41">
            <a:extLst>
              <a:ext uri="{FF2B5EF4-FFF2-40B4-BE49-F238E27FC236}">
                <a16:creationId xmlns:a16="http://schemas.microsoft.com/office/drawing/2014/main" id="{6A68C2B1-D8E7-4D36-A6C2-CDB13569709A}"/>
              </a:ext>
            </a:extLst>
          </p:cNvPr>
          <p:cNvSpPr txBox="1"/>
          <p:nvPr/>
        </p:nvSpPr>
        <p:spPr>
          <a:xfrm>
            <a:off x="9709150" y="4448239"/>
            <a:ext cx="976313" cy="369332"/>
          </a:xfrm>
          <a:prstGeom prst="rect">
            <a:avLst/>
          </a:prstGeom>
          <a:noFill/>
        </p:spPr>
        <p:txBody>
          <a:bodyPr wrap="square" rtlCol="0">
            <a:spAutoFit/>
          </a:bodyPr>
          <a:lstStyle/>
          <a:p>
            <a:r>
              <a:rPr lang="fr-FR" dirty="0">
                <a:solidFill>
                  <a:schemeClr val="accent2"/>
                </a:solidFill>
              </a:rPr>
              <a:t>+ 10pts</a:t>
            </a:r>
          </a:p>
        </p:txBody>
      </p:sp>
      <p:sp>
        <p:nvSpPr>
          <p:cNvPr id="30" name="Rectangle 5">
            <a:extLst>
              <a:ext uri="{FF2B5EF4-FFF2-40B4-BE49-F238E27FC236}">
                <a16:creationId xmlns:a16="http://schemas.microsoft.com/office/drawing/2014/main" id="{FEE67C07-EB1A-40F2-B43E-806D7A94A79B}"/>
              </a:ext>
            </a:extLst>
          </p:cNvPr>
          <p:cNvSpPr>
            <a:spLocks noChangeArrowheads="1"/>
          </p:cNvSpPr>
          <p:nvPr/>
        </p:nvSpPr>
        <p:spPr bwMode="auto">
          <a:xfrm>
            <a:off x="312348" y="1892150"/>
            <a:ext cx="9644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fr-FR" altLang="fr-FR" b="1" i="0" u="none" strike="noStrike" cap="none" normalizeH="0" baseline="0" dirty="0">
                <a:ln>
                  <a:noFill/>
                </a:ln>
                <a:solidFill>
                  <a:srgbClr val="000000"/>
                </a:solidFill>
                <a:effectLst/>
                <a:latin typeface="Trebuchet MS" panose="020B0603020202020204" pitchFamily="34" charset="0"/>
              </a:rPr>
              <a:t>Pensez-vous que les jeunes </a:t>
            </a:r>
            <a:r>
              <a:rPr lang="fr-FR" altLang="fr-FR" b="1" dirty="0">
                <a:solidFill>
                  <a:srgbClr val="000000"/>
                </a:solidFill>
                <a:latin typeface="Trebuchet MS" panose="020B0603020202020204" pitchFamily="34" charset="0"/>
              </a:rPr>
              <a:t>d’aujourd’hui auront plus de chances de réussir que leurs parents dans la société française de demain ?</a:t>
            </a:r>
            <a:endParaRPr lang="fr-FR" altLang="fr-FR" b="1" dirty="0">
              <a:latin typeface="Trebuchet MS" panose="020B0603020202020204" pitchFamily="34" charset="0"/>
            </a:endParaRPr>
          </a:p>
          <a:p>
            <a:endParaRPr lang="fr-FR" altLang="fr-FR" b="1" dirty="0">
              <a:latin typeface="Trebuchet MS" panose="020B0603020202020204" pitchFamily="34" charset="0"/>
            </a:endParaRPr>
          </a:p>
        </p:txBody>
      </p:sp>
      <p:sp>
        <p:nvSpPr>
          <p:cNvPr id="46" name="Rectangle 9">
            <a:extLst>
              <a:ext uri="{FF2B5EF4-FFF2-40B4-BE49-F238E27FC236}">
                <a16:creationId xmlns:a16="http://schemas.microsoft.com/office/drawing/2014/main" id="{8922D259-451B-48F3-9580-B6E238C538BE}"/>
              </a:ext>
            </a:extLst>
          </p:cNvPr>
          <p:cNvSpPr>
            <a:spLocks noChangeArrowheads="1"/>
          </p:cNvSpPr>
          <p:nvPr/>
        </p:nvSpPr>
        <p:spPr bwMode="auto">
          <a:xfrm>
            <a:off x="8512175" y="3223110"/>
            <a:ext cx="252413" cy="995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7" name="Rectangle 10">
            <a:extLst>
              <a:ext uri="{FF2B5EF4-FFF2-40B4-BE49-F238E27FC236}">
                <a16:creationId xmlns:a16="http://schemas.microsoft.com/office/drawing/2014/main" id="{3273E40D-5BC7-43AA-A7A6-E3173E70894C}"/>
              </a:ext>
            </a:extLst>
          </p:cNvPr>
          <p:cNvSpPr>
            <a:spLocks noChangeArrowheads="1"/>
          </p:cNvSpPr>
          <p:nvPr/>
        </p:nvSpPr>
        <p:spPr bwMode="auto">
          <a:xfrm>
            <a:off x="3208338" y="3223110"/>
            <a:ext cx="165100" cy="99536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8" name="Rectangle 11">
            <a:extLst>
              <a:ext uri="{FF2B5EF4-FFF2-40B4-BE49-F238E27FC236}">
                <a16:creationId xmlns:a16="http://schemas.microsoft.com/office/drawing/2014/main" id="{484C72D0-F6A9-4B95-99FD-03BB91BD92CF}"/>
              </a:ext>
            </a:extLst>
          </p:cNvPr>
          <p:cNvSpPr>
            <a:spLocks noChangeArrowheads="1"/>
          </p:cNvSpPr>
          <p:nvPr/>
        </p:nvSpPr>
        <p:spPr bwMode="auto">
          <a:xfrm>
            <a:off x="3370263" y="3223110"/>
            <a:ext cx="1246188" cy="99536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9" name="Rectangle 12">
            <a:extLst>
              <a:ext uri="{FF2B5EF4-FFF2-40B4-BE49-F238E27FC236}">
                <a16:creationId xmlns:a16="http://schemas.microsoft.com/office/drawing/2014/main" id="{BEEDEF28-8BA1-4B83-AF33-DD557811736A}"/>
              </a:ext>
            </a:extLst>
          </p:cNvPr>
          <p:cNvSpPr>
            <a:spLocks noChangeArrowheads="1"/>
          </p:cNvSpPr>
          <p:nvPr/>
        </p:nvSpPr>
        <p:spPr bwMode="auto">
          <a:xfrm>
            <a:off x="4611688" y="3223110"/>
            <a:ext cx="1543050" cy="99536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0" name="Rectangle 13">
            <a:extLst>
              <a:ext uri="{FF2B5EF4-FFF2-40B4-BE49-F238E27FC236}">
                <a16:creationId xmlns:a16="http://schemas.microsoft.com/office/drawing/2014/main" id="{E91722B3-CDBC-4D36-B397-3D2495DD0FDB}"/>
              </a:ext>
            </a:extLst>
          </p:cNvPr>
          <p:cNvSpPr>
            <a:spLocks noChangeArrowheads="1"/>
          </p:cNvSpPr>
          <p:nvPr/>
        </p:nvSpPr>
        <p:spPr bwMode="auto">
          <a:xfrm>
            <a:off x="6149975" y="3223110"/>
            <a:ext cx="263525" cy="99536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1" name="Rectangle 14">
            <a:extLst>
              <a:ext uri="{FF2B5EF4-FFF2-40B4-BE49-F238E27FC236}">
                <a16:creationId xmlns:a16="http://schemas.microsoft.com/office/drawing/2014/main" id="{A1C1CDDE-9A6D-493F-AEAB-C7E074C0E0C5}"/>
              </a:ext>
            </a:extLst>
          </p:cNvPr>
          <p:cNvSpPr>
            <a:spLocks noChangeArrowheads="1"/>
          </p:cNvSpPr>
          <p:nvPr/>
        </p:nvSpPr>
        <p:spPr bwMode="auto">
          <a:xfrm>
            <a:off x="8772525" y="362951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2" name="Rectangle 15">
            <a:extLst>
              <a:ext uri="{FF2B5EF4-FFF2-40B4-BE49-F238E27FC236}">
                <a16:creationId xmlns:a16="http://schemas.microsoft.com/office/drawing/2014/main" id="{8C0357F4-732E-4EC3-A17D-169CF4206F37}"/>
              </a:ext>
            </a:extLst>
          </p:cNvPr>
          <p:cNvSpPr>
            <a:spLocks noChangeArrowheads="1"/>
          </p:cNvSpPr>
          <p:nvPr/>
        </p:nvSpPr>
        <p:spPr bwMode="auto">
          <a:xfrm>
            <a:off x="3214688" y="362951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3" name="Rectangle 16">
            <a:extLst>
              <a:ext uri="{FF2B5EF4-FFF2-40B4-BE49-F238E27FC236}">
                <a16:creationId xmlns:a16="http://schemas.microsoft.com/office/drawing/2014/main" id="{2C6CAFA1-9155-4336-929E-05BDF350BB7E}"/>
              </a:ext>
            </a:extLst>
          </p:cNvPr>
          <p:cNvSpPr>
            <a:spLocks noChangeArrowheads="1"/>
          </p:cNvSpPr>
          <p:nvPr/>
        </p:nvSpPr>
        <p:spPr bwMode="auto">
          <a:xfrm>
            <a:off x="3832225" y="362951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4" name="Rectangle 17">
            <a:extLst>
              <a:ext uri="{FF2B5EF4-FFF2-40B4-BE49-F238E27FC236}">
                <a16:creationId xmlns:a16="http://schemas.microsoft.com/office/drawing/2014/main" id="{14048165-DCE9-4F2F-BE5A-84DE01108EBB}"/>
              </a:ext>
            </a:extLst>
          </p:cNvPr>
          <p:cNvSpPr>
            <a:spLocks noChangeArrowheads="1"/>
          </p:cNvSpPr>
          <p:nvPr/>
        </p:nvSpPr>
        <p:spPr bwMode="auto">
          <a:xfrm>
            <a:off x="5222875" y="362951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5" name="Rectangle 18">
            <a:extLst>
              <a:ext uri="{FF2B5EF4-FFF2-40B4-BE49-F238E27FC236}">
                <a16:creationId xmlns:a16="http://schemas.microsoft.com/office/drawing/2014/main" id="{B24539CD-B349-4429-B48C-9AAC57C2106A}"/>
              </a:ext>
            </a:extLst>
          </p:cNvPr>
          <p:cNvSpPr>
            <a:spLocks noChangeArrowheads="1"/>
          </p:cNvSpPr>
          <p:nvPr/>
        </p:nvSpPr>
        <p:spPr bwMode="auto">
          <a:xfrm>
            <a:off x="6164263" y="362951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6" name="Rectangle 19">
            <a:extLst>
              <a:ext uri="{FF2B5EF4-FFF2-40B4-BE49-F238E27FC236}">
                <a16:creationId xmlns:a16="http://schemas.microsoft.com/office/drawing/2014/main" id="{EEAE5712-A55B-4F6B-9366-E356B4BAE979}"/>
              </a:ext>
            </a:extLst>
          </p:cNvPr>
          <p:cNvSpPr>
            <a:spLocks noChangeArrowheads="1"/>
          </p:cNvSpPr>
          <p:nvPr/>
        </p:nvSpPr>
        <p:spPr bwMode="auto">
          <a:xfrm>
            <a:off x="6435725" y="371999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7" name="Rectangle 20">
            <a:extLst>
              <a:ext uri="{FF2B5EF4-FFF2-40B4-BE49-F238E27FC236}">
                <a16:creationId xmlns:a16="http://schemas.microsoft.com/office/drawing/2014/main" id="{ABB2D813-922C-4C15-BD8C-E70F7D0E78BA}"/>
              </a:ext>
            </a:extLst>
          </p:cNvPr>
          <p:cNvSpPr>
            <a:spLocks noChangeArrowheads="1"/>
          </p:cNvSpPr>
          <p:nvPr/>
        </p:nvSpPr>
        <p:spPr bwMode="auto">
          <a:xfrm>
            <a:off x="6435725" y="371999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8" name="Line 21">
            <a:extLst>
              <a:ext uri="{FF2B5EF4-FFF2-40B4-BE49-F238E27FC236}">
                <a16:creationId xmlns:a16="http://schemas.microsoft.com/office/drawing/2014/main" id="{7BC14346-799A-49E7-A6D1-68691522F447}"/>
              </a:ext>
            </a:extLst>
          </p:cNvPr>
          <p:cNvSpPr>
            <a:spLocks noChangeShapeType="1"/>
          </p:cNvSpPr>
          <p:nvPr/>
        </p:nvSpPr>
        <p:spPr bwMode="auto">
          <a:xfrm>
            <a:off x="4611688" y="3096110"/>
            <a:ext cx="0" cy="12414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60" name="Rectangle 5">
            <a:extLst>
              <a:ext uri="{FF2B5EF4-FFF2-40B4-BE49-F238E27FC236}">
                <a16:creationId xmlns:a16="http://schemas.microsoft.com/office/drawing/2014/main" id="{CB336929-03E5-49A2-80DB-F0375CA50EF6}"/>
              </a:ext>
            </a:extLst>
          </p:cNvPr>
          <p:cNvSpPr>
            <a:spLocks noChangeArrowheads="1"/>
          </p:cNvSpPr>
          <p:nvPr/>
        </p:nvSpPr>
        <p:spPr bwMode="auto">
          <a:xfrm>
            <a:off x="1710607" y="3521102"/>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000000"/>
                </a:solidFill>
                <a:effectLst/>
                <a:latin typeface="Trebuchet MS" panose="020B0603020202020204" pitchFamily="34" charset="0"/>
              </a:rPr>
              <a:t>2018</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cxnSp>
        <p:nvCxnSpPr>
          <p:cNvPr id="11" name="Connecteur droit avec flèche 10">
            <a:extLst>
              <a:ext uri="{FF2B5EF4-FFF2-40B4-BE49-F238E27FC236}">
                <a16:creationId xmlns:a16="http://schemas.microsoft.com/office/drawing/2014/main" id="{552BC015-AB53-4544-B30F-DB9C32A1BB77}"/>
              </a:ext>
            </a:extLst>
          </p:cNvPr>
          <p:cNvCxnSpPr/>
          <p:nvPr/>
        </p:nvCxnSpPr>
        <p:spPr>
          <a:xfrm flipH="1" flipV="1">
            <a:off x="9784811" y="4005172"/>
            <a:ext cx="171941" cy="33236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9" name="Connecteur droit avec flèche 58">
            <a:extLst>
              <a:ext uri="{FF2B5EF4-FFF2-40B4-BE49-F238E27FC236}">
                <a16:creationId xmlns:a16="http://schemas.microsoft.com/office/drawing/2014/main" id="{67B9EA21-E522-4E46-8ABC-D46420E08304}"/>
              </a:ext>
            </a:extLst>
          </p:cNvPr>
          <p:cNvCxnSpPr>
            <a:cxnSpLocks/>
          </p:cNvCxnSpPr>
          <p:nvPr/>
        </p:nvCxnSpPr>
        <p:spPr>
          <a:xfrm flipH="1">
            <a:off x="9798697" y="4887337"/>
            <a:ext cx="177154" cy="40846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1" name="ZoneTexte 60">
            <a:extLst>
              <a:ext uri="{FF2B5EF4-FFF2-40B4-BE49-F238E27FC236}">
                <a16:creationId xmlns:a16="http://schemas.microsoft.com/office/drawing/2014/main" id="{49B6788F-1539-40E9-ABA8-557715A0D8FD}"/>
              </a:ext>
            </a:extLst>
          </p:cNvPr>
          <p:cNvSpPr txBox="1"/>
          <p:nvPr/>
        </p:nvSpPr>
        <p:spPr>
          <a:xfrm>
            <a:off x="419100" y="7061200"/>
            <a:ext cx="10121900" cy="304800"/>
          </a:xfrm>
          <a:prstGeom prst="rect">
            <a:avLst/>
          </a:prstGeom>
          <a:noFill/>
        </p:spPr>
        <p:txBody>
          <a:bodyPr vert="horz" wrap="square" lIns="0" tIns="0" rIns="0" bIns="0" rtlCol="0" anchor="ctr" anchorCtr="0">
            <a:noAutofit/>
          </a:bodyPr>
          <a:lstStyle/>
          <a:p>
            <a:r>
              <a:rPr lang="fr-FR" sz="1100" dirty="0">
                <a:solidFill>
                  <a:srgbClr val="000000"/>
                </a:solidFill>
                <a:latin typeface="Trebuchet MS" panose="020B0603020202020204" pitchFamily="34" charset="0"/>
              </a:rPr>
              <a:t>PRAGMA – 28 rue de Naples – 75008 PARIS -  Tel. +33(1) 53 42 38 88 – Mail. contacts@pragma-management.fr – www.pragma-management.fr</a:t>
            </a:r>
          </a:p>
        </p:txBody>
      </p:sp>
    </p:spTree>
    <p:extLst>
      <p:ext uri="{BB962C8B-B14F-4D97-AF65-F5344CB8AC3E}">
        <p14:creationId xmlns:p14="http://schemas.microsoft.com/office/powerpoint/2010/main" val="57159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0F71A48-D402-4B88-AAD6-B95A28F3383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7" name="Image 6">
            <a:extLst>
              <a:ext uri="{FF2B5EF4-FFF2-40B4-BE49-F238E27FC236}">
                <a16:creationId xmlns:a16="http://schemas.microsoft.com/office/drawing/2014/main" id="{967EFE09-899C-4E54-9552-A67EA161A11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pic>
        <p:nvPicPr>
          <p:cNvPr id="9" name="Image 8">
            <a:extLst>
              <a:ext uri="{FF2B5EF4-FFF2-40B4-BE49-F238E27FC236}">
                <a16:creationId xmlns:a16="http://schemas.microsoft.com/office/drawing/2014/main" id="{8AFE9901-D287-47C9-AABB-F027E970B81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10" name="ZoneTexte 9">
            <a:extLst>
              <a:ext uri="{FF2B5EF4-FFF2-40B4-BE49-F238E27FC236}">
                <a16:creationId xmlns:a16="http://schemas.microsoft.com/office/drawing/2014/main" id="{D31D834E-A703-4E9C-A47C-3C72FF314B29}"/>
              </a:ext>
            </a:extLst>
          </p:cNvPr>
          <p:cNvSpPr txBox="1"/>
          <p:nvPr/>
        </p:nvSpPr>
        <p:spPr>
          <a:xfrm>
            <a:off x="1058334" y="607116"/>
            <a:ext cx="6121400"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BAROMETRE DE CONFIANCE</a:t>
            </a:r>
          </a:p>
          <a:p>
            <a:endParaRPr lang="fr-FR" sz="1200" dirty="0">
              <a:solidFill>
                <a:srgbClr val="F9B410"/>
              </a:solidFill>
              <a:latin typeface="Trebuchet MS" panose="020B0603020202020204" pitchFamily="34" charset="0"/>
            </a:endParaRPr>
          </a:p>
          <a:p>
            <a:r>
              <a:rPr lang="fr-FR" sz="2000" i="1" dirty="0">
                <a:solidFill>
                  <a:srgbClr val="F9B410"/>
                </a:solidFill>
                <a:latin typeface="Trebuchet MS" panose="020B0603020202020204" pitchFamily="34" charset="0"/>
              </a:rPr>
              <a:t>La priorité est donnée aux questions humaines</a:t>
            </a:r>
          </a:p>
          <a:p>
            <a:endParaRPr lang="fr-FR" sz="2200" dirty="0">
              <a:solidFill>
                <a:srgbClr val="F9B410"/>
              </a:solidFill>
              <a:latin typeface="Trebuchet MS" panose="020B0603020202020204" pitchFamily="34" charset="0"/>
            </a:endParaRPr>
          </a:p>
        </p:txBody>
      </p:sp>
      <p:sp>
        <p:nvSpPr>
          <p:cNvPr id="13" name="ZoneTexte 12">
            <a:extLst>
              <a:ext uri="{FF2B5EF4-FFF2-40B4-BE49-F238E27FC236}">
                <a16:creationId xmlns:a16="http://schemas.microsoft.com/office/drawing/2014/main" id="{CCD617DF-8375-4245-A40A-6DD1ED60DB75}"/>
              </a:ext>
            </a:extLst>
          </p:cNvPr>
          <p:cNvSpPr txBox="1"/>
          <p:nvPr/>
        </p:nvSpPr>
        <p:spPr>
          <a:xfrm>
            <a:off x="125413" y="1560512"/>
            <a:ext cx="10007600" cy="431800"/>
          </a:xfrm>
          <a:prstGeom prst="rect">
            <a:avLst/>
          </a:prstGeom>
          <a:noFill/>
        </p:spPr>
        <p:txBody>
          <a:bodyPr vert="horz" wrap="square" lIns="0" tIns="0" rIns="0" bIns="0" rtlCol="0" anchor="t" anchorCtr="0">
            <a:noAutofit/>
          </a:bodyPr>
          <a:lstStyle/>
          <a:p>
            <a:r>
              <a:rPr lang="fr-FR" sz="1600" b="1" dirty="0">
                <a:solidFill>
                  <a:srgbClr val="000000"/>
                </a:solidFill>
                <a:latin typeface="Trebuchet MS" panose="020B0603020202020204" pitchFamily="34" charset="0"/>
              </a:rPr>
              <a:t>Dans mon entreprise, je compte faire porter prioritairement nos efforts sur :</a:t>
            </a:r>
          </a:p>
        </p:txBody>
      </p:sp>
      <p:sp>
        <p:nvSpPr>
          <p:cNvPr id="16" name="ZoneTexte 15">
            <a:extLst>
              <a:ext uri="{FF2B5EF4-FFF2-40B4-BE49-F238E27FC236}">
                <a16:creationId xmlns:a16="http://schemas.microsoft.com/office/drawing/2014/main" id="{4BA550AD-245F-4BD3-AC71-86F8E718BA00}"/>
              </a:ext>
            </a:extLst>
          </p:cNvPr>
          <p:cNvSpPr txBox="1"/>
          <p:nvPr/>
        </p:nvSpPr>
        <p:spPr>
          <a:xfrm>
            <a:off x="8953500" y="1524000"/>
            <a:ext cx="1511300" cy="558800"/>
          </a:xfrm>
          <a:prstGeom prst="rect">
            <a:avLst/>
          </a:prstGeom>
          <a:noFill/>
        </p:spPr>
        <p:txBody>
          <a:bodyPr vert="horz" wrap="square" lIns="0" tIns="0" rIns="0" bIns="0" rtlCol="0" anchor="ctr" anchorCtr="1">
            <a:noAutofit/>
          </a:bodyPr>
          <a:lstStyle/>
          <a:p>
            <a:pPr algn="ctr"/>
            <a:r>
              <a:rPr lang="fr-FR" sz="1200" b="1" dirty="0">
                <a:solidFill>
                  <a:srgbClr val="0080FF"/>
                </a:solidFill>
                <a:latin typeface="Trebuchet MS" panose="020B0603020202020204" pitchFamily="34" charset="0"/>
              </a:rPr>
              <a:t>Sous-total</a:t>
            </a:r>
          </a:p>
          <a:p>
            <a:pPr algn="ctr"/>
            <a:r>
              <a:rPr lang="fr-FR" sz="1200" b="1" dirty="0">
                <a:solidFill>
                  <a:srgbClr val="0080FF"/>
                </a:solidFill>
                <a:latin typeface="Trebuchet MS" panose="020B0603020202020204" pitchFamily="34" charset="0"/>
              </a:rPr>
              <a:t>Oui</a:t>
            </a:r>
          </a:p>
        </p:txBody>
      </p:sp>
      <p:sp>
        <p:nvSpPr>
          <p:cNvPr id="19" name="Espace réservé du numéro de diapositive 18">
            <a:extLst>
              <a:ext uri="{FF2B5EF4-FFF2-40B4-BE49-F238E27FC236}">
                <a16:creationId xmlns:a16="http://schemas.microsoft.com/office/drawing/2014/main" id="{5E02C299-8DCC-4B52-AB40-771FFC9FA865}"/>
              </a:ext>
            </a:extLst>
          </p:cNvPr>
          <p:cNvSpPr>
            <a:spLocks noGrp="1"/>
          </p:cNvSpPr>
          <p:nvPr>
            <p:ph type="sldNum" sz="quarter" idx="12"/>
          </p:nvPr>
        </p:nvSpPr>
        <p:spPr/>
        <p:txBody>
          <a:bodyPr/>
          <a:lstStyle/>
          <a:p>
            <a:fld id="{0FC276E7-6A46-4AE4-AB25-A1D9C17034B0}" type="slidenum">
              <a:rPr lang="fr-FR" smtClean="0"/>
              <a:t>8</a:t>
            </a:fld>
            <a:endParaRPr lang="fr-FR" dirty="0"/>
          </a:p>
        </p:txBody>
      </p:sp>
      <p:sp>
        <p:nvSpPr>
          <p:cNvPr id="14" name="Rectangle 5">
            <a:extLst>
              <a:ext uri="{FF2B5EF4-FFF2-40B4-BE49-F238E27FC236}">
                <a16:creationId xmlns:a16="http://schemas.microsoft.com/office/drawing/2014/main" id="{0EEADEC1-0792-4695-96C3-62FCCC41A6C5}"/>
              </a:ext>
            </a:extLst>
          </p:cNvPr>
          <p:cNvSpPr>
            <a:spLocks noChangeArrowheads="1"/>
          </p:cNvSpPr>
          <p:nvPr/>
        </p:nvSpPr>
        <p:spPr bwMode="auto">
          <a:xfrm>
            <a:off x="7179734" y="6900863"/>
            <a:ext cx="206375" cy="112713"/>
          </a:xfrm>
          <a:prstGeom prst="rect">
            <a:avLst/>
          </a:prstGeom>
          <a:solidFill>
            <a:srgbClr val="C0C0C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6">
            <a:extLst>
              <a:ext uri="{FF2B5EF4-FFF2-40B4-BE49-F238E27FC236}">
                <a16:creationId xmlns:a16="http://schemas.microsoft.com/office/drawing/2014/main" id="{81A136C2-4752-441B-B4D9-E35D3A19F6D6}"/>
              </a:ext>
            </a:extLst>
          </p:cNvPr>
          <p:cNvSpPr>
            <a:spLocks noChangeArrowheads="1"/>
          </p:cNvSpPr>
          <p:nvPr/>
        </p:nvSpPr>
        <p:spPr bwMode="auto">
          <a:xfrm>
            <a:off x="7494059" y="6883400"/>
            <a:ext cx="1895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Sans opinion / Non concerné(e)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CDE1A928-5E24-459D-BE21-75928A88EA12}"/>
              </a:ext>
            </a:extLst>
          </p:cNvPr>
          <p:cNvSpPr>
            <a:spLocks noChangeArrowheads="1"/>
          </p:cNvSpPr>
          <p:nvPr/>
        </p:nvSpPr>
        <p:spPr bwMode="auto">
          <a:xfrm>
            <a:off x="2543567" y="6900863"/>
            <a:ext cx="204788" cy="112713"/>
          </a:xfrm>
          <a:prstGeom prst="rect">
            <a:avLst/>
          </a:prstGeom>
          <a:solidFill>
            <a:srgbClr val="D96C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r"/>
            <a:endParaRPr lang="fr-FR" dirty="0"/>
          </a:p>
        </p:txBody>
      </p:sp>
      <p:sp>
        <p:nvSpPr>
          <p:cNvPr id="21" name="Rectangle 8">
            <a:extLst>
              <a:ext uri="{FF2B5EF4-FFF2-40B4-BE49-F238E27FC236}">
                <a16:creationId xmlns:a16="http://schemas.microsoft.com/office/drawing/2014/main" id="{4A32A430-71FC-4246-AC97-43A0967226F6}"/>
              </a:ext>
            </a:extLst>
          </p:cNvPr>
          <p:cNvSpPr>
            <a:spLocks noChangeArrowheads="1"/>
          </p:cNvSpPr>
          <p:nvPr/>
        </p:nvSpPr>
        <p:spPr bwMode="auto">
          <a:xfrm>
            <a:off x="2737909" y="6883400"/>
            <a:ext cx="985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Non pas du tout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9">
            <a:extLst>
              <a:ext uri="{FF2B5EF4-FFF2-40B4-BE49-F238E27FC236}">
                <a16:creationId xmlns:a16="http://schemas.microsoft.com/office/drawing/2014/main" id="{C2CE6E42-353F-40D3-BF63-797B3C543B53}"/>
              </a:ext>
            </a:extLst>
          </p:cNvPr>
          <p:cNvSpPr>
            <a:spLocks noChangeArrowheads="1"/>
          </p:cNvSpPr>
          <p:nvPr/>
        </p:nvSpPr>
        <p:spPr bwMode="auto">
          <a:xfrm>
            <a:off x="3744384" y="6900863"/>
            <a:ext cx="206375" cy="112713"/>
          </a:xfrm>
          <a:prstGeom prst="rect">
            <a:avLst/>
          </a:prstGeom>
          <a:solidFill>
            <a:srgbClr val="FFAA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Rectangle 10">
            <a:extLst>
              <a:ext uri="{FF2B5EF4-FFF2-40B4-BE49-F238E27FC236}">
                <a16:creationId xmlns:a16="http://schemas.microsoft.com/office/drawing/2014/main" id="{4644AC97-FA8F-4AAE-BA1F-00FF567B9FCF}"/>
              </a:ext>
            </a:extLst>
          </p:cNvPr>
          <p:cNvSpPr>
            <a:spLocks noChangeArrowheads="1"/>
          </p:cNvSpPr>
          <p:nvPr/>
        </p:nvSpPr>
        <p:spPr bwMode="auto">
          <a:xfrm>
            <a:off x="4058709" y="6883400"/>
            <a:ext cx="6683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non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11">
            <a:extLst>
              <a:ext uri="{FF2B5EF4-FFF2-40B4-BE49-F238E27FC236}">
                <a16:creationId xmlns:a16="http://schemas.microsoft.com/office/drawing/2014/main" id="{67A7898E-77BF-43BD-9362-60F37C963E58}"/>
              </a:ext>
            </a:extLst>
          </p:cNvPr>
          <p:cNvSpPr>
            <a:spLocks noChangeArrowheads="1"/>
          </p:cNvSpPr>
          <p:nvPr/>
        </p:nvSpPr>
        <p:spPr bwMode="auto">
          <a:xfrm>
            <a:off x="4755622" y="6900863"/>
            <a:ext cx="206375" cy="112713"/>
          </a:xfrm>
          <a:prstGeom prst="rect">
            <a:avLst/>
          </a:prstGeom>
          <a:solidFill>
            <a:srgbClr val="91C8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Rectangle 12">
            <a:extLst>
              <a:ext uri="{FF2B5EF4-FFF2-40B4-BE49-F238E27FC236}">
                <a16:creationId xmlns:a16="http://schemas.microsoft.com/office/drawing/2014/main" id="{BB09309A-C245-4E9F-94B7-D8586778D896}"/>
              </a:ext>
            </a:extLst>
          </p:cNvPr>
          <p:cNvSpPr>
            <a:spLocks noChangeArrowheads="1"/>
          </p:cNvSpPr>
          <p:nvPr/>
        </p:nvSpPr>
        <p:spPr bwMode="auto">
          <a:xfrm>
            <a:off x="5069947" y="6883400"/>
            <a:ext cx="631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Plutôt 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13">
            <a:extLst>
              <a:ext uri="{FF2B5EF4-FFF2-40B4-BE49-F238E27FC236}">
                <a16:creationId xmlns:a16="http://schemas.microsoft.com/office/drawing/2014/main" id="{1F783CB8-09E8-4C8C-9CE2-1C0E3F8B1547}"/>
              </a:ext>
            </a:extLst>
          </p:cNvPr>
          <p:cNvSpPr>
            <a:spLocks noChangeArrowheads="1"/>
          </p:cNvSpPr>
          <p:nvPr/>
        </p:nvSpPr>
        <p:spPr bwMode="auto">
          <a:xfrm>
            <a:off x="5735109" y="6900863"/>
            <a:ext cx="204788" cy="112713"/>
          </a:xfrm>
          <a:prstGeom prst="rect">
            <a:avLst/>
          </a:prstGeom>
          <a:solidFill>
            <a:srgbClr val="2492FF"/>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14">
            <a:extLst>
              <a:ext uri="{FF2B5EF4-FFF2-40B4-BE49-F238E27FC236}">
                <a16:creationId xmlns:a16="http://schemas.microsoft.com/office/drawing/2014/main" id="{9EC37665-F22C-4C62-AE91-07D1A3C39FBD}"/>
              </a:ext>
            </a:extLst>
          </p:cNvPr>
          <p:cNvSpPr>
            <a:spLocks noChangeArrowheads="1"/>
          </p:cNvSpPr>
          <p:nvPr/>
        </p:nvSpPr>
        <p:spPr bwMode="auto">
          <a:xfrm>
            <a:off x="6049434" y="6883400"/>
            <a:ext cx="8921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Trebuchet MS" panose="020B0603020202020204" pitchFamily="34" charset="0"/>
              </a:rPr>
              <a:t>Oui tout à fait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FC102233-CFCE-4D04-86DE-B6AC29DCCF7F}"/>
              </a:ext>
            </a:extLst>
          </p:cNvPr>
          <p:cNvSpPr>
            <a:spLocks noChangeArrowheads="1"/>
          </p:cNvSpPr>
          <p:nvPr/>
        </p:nvSpPr>
        <p:spPr bwMode="auto">
          <a:xfrm>
            <a:off x="287745" y="2406650"/>
            <a:ext cx="2460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qualité du management</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91B4559A-8A83-4E2D-99C8-1F68B8B353A6}"/>
              </a:ext>
            </a:extLst>
          </p:cNvPr>
          <p:cNvSpPr>
            <a:spLocks noChangeArrowheads="1"/>
          </p:cNvSpPr>
          <p:nvPr/>
        </p:nvSpPr>
        <p:spPr bwMode="auto">
          <a:xfrm>
            <a:off x="8510588" y="2179638"/>
            <a:ext cx="266700" cy="7429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 name="Rectangle 7">
            <a:extLst>
              <a:ext uri="{FF2B5EF4-FFF2-40B4-BE49-F238E27FC236}">
                <a16:creationId xmlns:a16="http://schemas.microsoft.com/office/drawing/2014/main" id="{727052EF-5594-4196-B1F0-ACC8765AC92D}"/>
              </a:ext>
            </a:extLst>
          </p:cNvPr>
          <p:cNvSpPr>
            <a:spLocks noChangeArrowheads="1"/>
          </p:cNvSpPr>
          <p:nvPr/>
        </p:nvSpPr>
        <p:spPr bwMode="auto">
          <a:xfrm>
            <a:off x="4386263" y="2179638"/>
            <a:ext cx="39688" cy="742950"/>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1" name="Rectangle 8">
            <a:extLst>
              <a:ext uri="{FF2B5EF4-FFF2-40B4-BE49-F238E27FC236}">
                <a16:creationId xmlns:a16="http://schemas.microsoft.com/office/drawing/2014/main" id="{289EBA55-8723-4283-979F-2D53EDEAFAB1}"/>
              </a:ext>
            </a:extLst>
          </p:cNvPr>
          <p:cNvSpPr>
            <a:spLocks noChangeArrowheads="1"/>
          </p:cNvSpPr>
          <p:nvPr/>
        </p:nvSpPr>
        <p:spPr bwMode="auto">
          <a:xfrm>
            <a:off x="4422775" y="2179638"/>
            <a:ext cx="206375" cy="74295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8" name="Rectangle 9">
            <a:extLst>
              <a:ext uri="{FF2B5EF4-FFF2-40B4-BE49-F238E27FC236}">
                <a16:creationId xmlns:a16="http://schemas.microsoft.com/office/drawing/2014/main" id="{7416398F-1C85-4878-9023-418BDCD6629A}"/>
              </a:ext>
            </a:extLst>
          </p:cNvPr>
          <p:cNvSpPr>
            <a:spLocks noChangeArrowheads="1"/>
          </p:cNvSpPr>
          <p:nvPr/>
        </p:nvSpPr>
        <p:spPr bwMode="auto">
          <a:xfrm>
            <a:off x="4624388" y="2179638"/>
            <a:ext cx="1651000" cy="742950"/>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8" name="Rectangle 10">
            <a:extLst>
              <a:ext uri="{FF2B5EF4-FFF2-40B4-BE49-F238E27FC236}">
                <a16:creationId xmlns:a16="http://schemas.microsoft.com/office/drawing/2014/main" id="{97A1944B-37B2-48DF-B9B4-B433B3B808FB}"/>
              </a:ext>
            </a:extLst>
          </p:cNvPr>
          <p:cNvSpPr>
            <a:spLocks noChangeArrowheads="1"/>
          </p:cNvSpPr>
          <p:nvPr/>
        </p:nvSpPr>
        <p:spPr bwMode="auto">
          <a:xfrm>
            <a:off x="6272213" y="2179638"/>
            <a:ext cx="1306513" cy="742950"/>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29" name="Rectangle 11">
            <a:extLst>
              <a:ext uri="{FF2B5EF4-FFF2-40B4-BE49-F238E27FC236}">
                <a16:creationId xmlns:a16="http://schemas.microsoft.com/office/drawing/2014/main" id="{B7D68157-6593-4BBD-990F-932E9B057EDC}"/>
              </a:ext>
            </a:extLst>
          </p:cNvPr>
          <p:cNvSpPr>
            <a:spLocks noChangeArrowheads="1"/>
          </p:cNvSpPr>
          <p:nvPr/>
        </p:nvSpPr>
        <p:spPr bwMode="auto">
          <a:xfrm>
            <a:off x="8785225" y="246062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0" name="Rectangle 12">
            <a:extLst>
              <a:ext uri="{FF2B5EF4-FFF2-40B4-BE49-F238E27FC236}">
                <a16:creationId xmlns:a16="http://schemas.microsoft.com/office/drawing/2014/main" id="{C18DA3C1-A847-43DC-AD58-3F7CDCE1088B}"/>
              </a:ext>
            </a:extLst>
          </p:cNvPr>
          <p:cNvSpPr>
            <a:spLocks noChangeArrowheads="1"/>
          </p:cNvSpPr>
          <p:nvPr/>
        </p:nvSpPr>
        <p:spPr bwMode="auto">
          <a:xfrm>
            <a:off x="4394200" y="246062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1" name="Rectangle 13">
            <a:extLst>
              <a:ext uri="{FF2B5EF4-FFF2-40B4-BE49-F238E27FC236}">
                <a16:creationId xmlns:a16="http://schemas.microsoft.com/office/drawing/2014/main" id="{5A9B4294-835B-4CA6-AF6E-BA37236671E4}"/>
              </a:ext>
            </a:extLst>
          </p:cNvPr>
          <p:cNvSpPr>
            <a:spLocks noChangeArrowheads="1"/>
          </p:cNvSpPr>
          <p:nvPr/>
        </p:nvSpPr>
        <p:spPr bwMode="auto">
          <a:xfrm>
            <a:off x="4664075" y="2460625"/>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2" name="Rectangle 14">
            <a:extLst>
              <a:ext uri="{FF2B5EF4-FFF2-40B4-BE49-F238E27FC236}">
                <a16:creationId xmlns:a16="http://schemas.microsoft.com/office/drawing/2014/main" id="{EE5D2BA6-4877-4A82-B545-F4ADDB51C3BC}"/>
              </a:ext>
            </a:extLst>
          </p:cNvPr>
          <p:cNvSpPr>
            <a:spLocks noChangeArrowheads="1"/>
          </p:cNvSpPr>
          <p:nvPr/>
        </p:nvSpPr>
        <p:spPr bwMode="auto">
          <a:xfrm>
            <a:off x="5289550" y="2460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3" name="Rectangle 15">
            <a:extLst>
              <a:ext uri="{FF2B5EF4-FFF2-40B4-BE49-F238E27FC236}">
                <a16:creationId xmlns:a16="http://schemas.microsoft.com/office/drawing/2014/main" id="{5DADABA5-F37D-4642-A128-286A4C6BDE6A}"/>
              </a:ext>
            </a:extLst>
          </p:cNvPr>
          <p:cNvSpPr>
            <a:spLocks noChangeArrowheads="1"/>
          </p:cNvSpPr>
          <p:nvPr/>
        </p:nvSpPr>
        <p:spPr bwMode="auto">
          <a:xfrm>
            <a:off x="6765925" y="2460625"/>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4" name="Rectangle 16">
            <a:extLst>
              <a:ext uri="{FF2B5EF4-FFF2-40B4-BE49-F238E27FC236}">
                <a16:creationId xmlns:a16="http://schemas.microsoft.com/office/drawing/2014/main" id="{D45F8381-7EA4-47BF-9B6D-D65CABB980FF}"/>
              </a:ext>
            </a:extLst>
          </p:cNvPr>
          <p:cNvSpPr>
            <a:spLocks noChangeArrowheads="1"/>
          </p:cNvSpPr>
          <p:nvPr/>
        </p:nvSpPr>
        <p:spPr bwMode="auto">
          <a:xfrm>
            <a:off x="7581900" y="25511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5" name="Rectangle 17">
            <a:extLst>
              <a:ext uri="{FF2B5EF4-FFF2-40B4-BE49-F238E27FC236}">
                <a16:creationId xmlns:a16="http://schemas.microsoft.com/office/drawing/2014/main" id="{9BB7A9FA-7FEB-4F6E-BAA3-20F4772B23CB}"/>
              </a:ext>
            </a:extLst>
          </p:cNvPr>
          <p:cNvSpPr>
            <a:spLocks noChangeArrowheads="1"/>
          </p:cNvSpPr>
          <p:nvPr/>
        </p:nvSpPr>
        <p:spPr bwMode="auto">
          <a:xfrm>
            <a:off x="7581900" y="25511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6" name="Rectangle 18">
            <a:extLst>
              <a:ext uri="{FF2B5EF4-FFF2-40B4-BE49-F238E27FC236}">
                <a16:creationId xmlns:a16="http://schemas.microsoft.com/office/drawing/2014/main" id="{57A8F6B5-F834-481C-A533-F50BED3609A9}"/>
              </a:ext>
            </a:extLst>
          </p:cNvPr>
          <p:cNvSpPr>
            <a:spLocks noChangeArrowheads="1"/>
          </p:cNvSpPr>
          <p:nvPr/>
        </p:nvSpPr>
        <p:spPr bwMode="auto">
          <a:xfrm>
            <a:off x="425603" y="3336925"/>
            <a:ext cx="2322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La formation des équipes</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37" name="Rectangle 19">
            <a:extLst>
              <a:ext uri="{FF2B5EF4-FFF2-40B4-BE49-F238E27FC236}">
                <a16:creationId xmlns:a16="http://schemas.microsoft.com/office/drawing/2014/main" id="{F3F9DE9D-10BA-45AE-B7B6-5C1ABA83BC6A}"/>
              </a:ext>
            </a:extLst>
          </p:cNvPr>
          <p:cNvSpPr>
            <a:spLocks noChangeArrowheads="1"/>
          </p:cNvSpPr>
          <p:nvPr/>
        </p:nvSpPr>
        <p:spPr bwMode="auto">
          <a:xfrm>
            <a:off x="8482013" y="3109913"/>
            <a:ext cx="295275" cy="7429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38" name="Rectangle 20">
            <a:extLst>
              <a:ext uri="{FF2B5EF4-FFF2-40B4-BE49-F238E27FC236}">
                <a16:creationId xmlns:a16="http://schemas.microsoft.com/office/drawing/2014/main" id="{1C297FAA-67AE-47F5-8471-E0233A69E4E8}"/>
              </a:ext>
            </a:extLst>
          </p:cNvPr>
          <p:cNvSpPr>
            <a:spLocks noChangeArrowheads="1"/>
          </p:cNvSpPr>
          <p:nvPr/>
        </p:nvSpPr>
        <p:spPr bwMode="auto">
          <a:xfrm>
            <a:off x="4221163" y="3109913"/>
            <a:ext cx="49213" cy="742950"/>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39" name="Rectangle 21">
            <a:extLst>
              <a:ext uri="{FF2B5EF4-FFF2-40B4-BE49-F238E27FC236}">
                <a16:creationId xmlns:a16="http://schemas.microsoft.com/office/drawing/2014/main" id="{8BCA6172-BB75-414D-A4F0-757524A7300E}"/>
              </a:ext>
            </a:extLst>
          </p:cNvPr>
          <p:cNvSpPr>
            <a:spLocks noChangeArrowheads="1"/>
          </p:cNvSpPr>
          <p:nvPr/>
        </p:nvSpPr>
        <p:spPr bwMode="auto">
          <a:xfrm>
            <a:off x="4267200" y="3109913"/>
            <a:ext cx="361950" cy="74295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0" name="Rectangle 22">
            <a:extLst>
              <a:ext uri="{FF2B5EF4-FFF2-40B4-BE49-F238E27FC236}">
                <a16:creationId xmlns:a16="http://schemas.microsoft.com/office/drawing/2014/main" id="{012480BA-FA90-4429-AAB9-546AE01D4356}"/>
              </a:ext>
            </a:extLst>
          </p:cNvPr>
          <p:cNvSpPr>
            <a:spLocks noChangeArrowheads="1"/>
          </p:cNvSpPr>
          <p:nvPr/>
        </p:nvSpPr>
        <p:spPr bwMode="auto">
          <a:xfrm>
            <a:off x="4624388" y="3109913"/>
            <a:ext cx="1755775" cy="742950"/>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1" name="Rectangle 23">
            <a:extLst>
              <a:ext uri="{FF2B5EF4-FFF2-40B4-BE49-F238E27FC236}">
                <a16:creationId xmlns:a16="http://schemas.microsoft.com/office/drawing/2014/main" id="{5B701FB5-6C1E-4D78-BBDE-C24AD6CF6096}"/>
              </a:ext>
            </a:extLst>
          </p:cNvPr>
          <p:cNvSpPr>
            <a:spLocks noChangeArrowheads="1"/>
          </p:cNvSpPr>
          <p:nvPr/>
        </p:nvSpPr>
        <p:spPr bwMode="auto">
          <a:xfrm>
            <a:off x="6376988" y="3109913"/>
            <a:ext cx="1006475" cy="742950"/>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42" name="Rectangle 24">
            <a:extLst>
              <a:ext uri="{FF2B5EF4-FFF2-40B4-BE49-F238E27FC236}">
                <a16:creationId xmlns:a16="http://schemas.microsoft.com/office/drawing/2014/main" id="{BA9D1DB3-AA93-4334-B9E2-9B6969E54DA1}"/>
              </a:ext>
            </a:extLst>
          </p:cNvPr>
          <p:cNvSpPr>
            <a:spLocks noChangeArrowheads="1"/>
          </p:cNvSpPr>
          <p:nvPr/>
        </p:nvSpPr>
        <p:spPr bwMode="auto">
          <a:xfrm>
            <a:off x="8785225" y="339090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3" name="Rectangle 25">
            <a:extLst>
              <a:ext uri="{FF2B5EF4-FFF2-40B4-BE49-F238E27FC236}">
                <a16:creationId xmlns:a16="http://schemas.microsoft.com/office/drawing/2014/main" id="{E68B2FA1-DDFD-4AE4-BB63-126B7C20F89D}"/>
              </a:ext>
            </a:extLst>
          </p:cNvPr>
          <p:cNvSpPr>
            <a:spLocks noChangeArrowheads="1"/>
          </p:cNvSpPr>
          <p:nvPr/>
        </p:nvSpPr>
        <p:spPr bwMode="auto">
          <a:xfrm>
            <a:off x="4227513" y="3390900"/>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4" name="Rectangle 26">
            <a:extLst>
              <a:ext uri="{FF2B5EF4-FFF2-40B4-BE49-F238E27FC236}">
                <a16:creationId xmlns:a16="http://schemas.microsoft.com/office/drawing/2014/main" id="{5BB09CA0-DC22-4AAB-8664-0F750181C9DC}"/>
              </a:ext>
            </a:extLst>
          </p:cNvPr>
          <p:cNvSpPr>
            <a:spLocks noChangeArrowheads="1"/>
          </p:cNvSpPr>
          <p:nvPr/>
        </p:nvSpPr>
        <p:spPr bwMode="auto">
          <a:xfrm>
            <a:off x="4498975" y="33909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5" name="Rectangle 27">
            <a:extLst>
              <a:ext uri="{FF2B5EF4-FFF2-40B4-BE49-F238E27FC236}">
                <a16:creationId xmlns:a16="http://schemas.microsoft.com/office/drawing/2014/main" id="{23F20C62-A262-4817-8427-5E3B7E3C2EFF}"/>
              </a:ext>
            </a:extLst>
          </p:cNvPr>
          <p:cNvSpPr>
            <a:spLocks noChangeArrowheads="1"/>
          </p:cNvSpPr>
          <p:nvPr/>
        </p:nvSpPr>
        <p:spPr bwMode="auto">
          <a:xfrm>
            <a:off x="5343525" y="33909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6" name="Rectangle 28">
            <a:extLst>
              <a:ext uri="{FF2B5EF4-FFF2-40B4-BE49-F238E27FC236}">
                <a16:creationId xmlns:a16="http://schemas.microsoft.com/office/drawing/2014/main" id="{4EAEB85B-8C7C-4CE0-8FDD-2FC04624A316}"/>
              </a:ext>
            </a:extLst>
          </p:cNvPr>
          <p:cNvSpPr>
            <a:spLocks noChangeArrowheads="1"/>
          </p:cNvSpPr>
          <p:nvPr/>
        </p:nvSpPr>
        <p:spPr bwMode="auto">
          <a:xfrm>
            <a:off x="6719888" y="3390900"/>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7" name="Rectangle 29">
            <a:extLst>
              <a:ext uri="{FF2B5EF4-FFF2-40B4-BE49-F238E27FC236}">
                <a16:creationId xmlns:a16="http://schemas.microsoft.com/office/drawing/2014/main" id="{70C9151A-B0EE-4C13-B2FF-AC9831E5A4FC}"/>
              </a:ext>
            </a:extLst>
          </p:cNvPr>
          <p:cNvSpPr>
            <a:spLocks noChangeArrowheads="1"/>
          </p:cNvSpPr>
          <p:nvPr/>
        </p:nvSpPr>
        <p:spPr bwMode="auto">
          <a:xfrm>
            <a:off x="7386638" y="348138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8" name="Rectangle 30">
            <a:extLst>
              <a:ext uri="{FF2B5EF4-FFF2-40B4-BE49-F238E27FC236}">
                <a16:creationId xmlns:a16="http://schemas.microsoft.com/office/drawing/2014/main" id="{D43CB086-FD2D-4FE7-B2AF-C522C14A00A1}"/>
              </a:ext>
            </a:extLst>
          </p:cNvPr>
          <p:cNvSpPr>
            <a:spLocks noChangeArrowheads="1"/>
          </p:cNvSpPr>
          <p:nvPr/>
        </p:nvSpPr>
        <p:spPr bwMode="auto">
          <a:xfrm>
            <a:off x="7386638" y="348138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49" name="Rectangle 31">
            <a:extLst>
              <a:ext uri="{FF2B5EF4-FFF2-40B4-BE49-F238E27FC236}">
                <a16:creationId xmlns:a16="http://schemas.microsoft.com/office/drawing/2014/main" id="{2C4315D7-B203-467C-A9B4-D91006BD5CD0}"/>
              </a:ext>
            </a:extLst>
          </p:cNvPr>
          <p:cNvSpPr>
            <a:spLocks noChangeArrowheads="1"/>
          </p:cNvSpPr>
          <p:nvPr/>
        </p:nvSpPr>
        <p:spPr bwMode="auto">
          <a:xfrm>
            <a:off x="258763" y="4262438"/>
            <a:ext cx="2489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L’innovation technologique</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0" name="Rectangle 32">
            <a:extLst>
              <a:ext uri="{FF2B5EF4-FFF2-40B4-BE49-F238E27FC236}">
                <a16:creationId xmlns:a16="http://schemas.microsoft.com/office/drawing/2014/main" id="{AA1ADA8D-8E73-4484-829C-25B9269ABC80}"/>
              </a:ext>
            </a:extLst>
          </p:cNvPr>
          <p:cNvSpPr>
            <a:spLocks noChangeArrowheads="1"/>
          </p:cNvSpPr>
          <p:nvPr/>
        </p:nvSpPr>
        <p:spPr bwMode="auto">
          <a:xfrm>
            <a:off x="8445500" y="4040188"/>
            <a:ext cx="331788"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1" name="Rectangle 33">
            <a:extLst>
              <a:ext uri="{FF2B5EF4-FFF2-40B4-BE49-F238E27FC236}">
                <a16:creationId xmlns:a16="http://schemas.microsoft.com/office/drawing/2014/main" id="{E3058815-990B-48D2-840C-DD7D8FE9ACA1}"/>
              </a:ext>
            </a:extLst>
          </p:cNvPr>
          <p:cNvSpPr>
            <a:spLocks noChangeArrowheads="1"/>
          </p:cNvSpPr>
          <p:nvPr/>
        </p:nvSpPr>
        <p:spPr bwMode="auto">
          <a:xfrm>
            <a:off x="3992563" y="4040188"/>
            <a:ext cx="163513" cy="738188"/>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2" name="Rectangle 34">
            <a:extLst>
              <a:ext uri="{FF2B5EF4-FFF2-40B4-BE49-F238E27FC236}">
                <a16:creationId xmlns:a16="http://schemas.microsoft.com/office/drawing/2014/main" id="{10DDEF6B-FE8D-4273-B46F-3A636D7F27EC}"/>
              </a:ext>
            </a:extLst>
          </p:cNvPr>
          <p:cNvSpPr>
            <a:spLocks noChangeArrowheads="1"/>
          </p:cNvSpPr>
          <p:nvPr/>
        </p:nvSpPr>
        <p:spPr bwMode="auto">
          <a:xfrm>
            <a:off x="4151313" y="4040188"/>
            <a:ext cx="477838" cy="7381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3" name="Rectangle 35">
            <a:extLst>
              <a:ext uri="{FF2B5EF4-FFF2-40B4-BE49-F238E27FC236}">
                <a16:creationId xmlns:a16="http://schemas.microsoft.com/office/drawing/2014/main" id="{F4273405-5D71-4171-8DCE-CF01931610DB}"/>
              </a:ext>
            </a:extLst>
          </p:cNvPr>
          <p:cNvSpPr>
            <a:spLocks noChangeArrowheads="1"/>
          </p:cNvSpPr>
          <p:nvPr/>
        </p:nvSpPr>
        <p:spPr bwMode="auto">
          <a:xfrm>
            <a:off x="4624388" y="4040188"/>
            <a:ext cx="1455738" cy="738188"/>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4" name="Rectangle 36">
            <a:extLst>
              <a:ext uri="{FF2B5EF4-FFF2-40B4-BE49-F238E27FC236}">
                <a16:creationId xmlns:a16="http://schemas.microsoft.com/office/drawing/2014/main" id="{4FD96EB4-60E7-4F32-BFB5-76898011E4CC}"/>
              </a:ext>
            </a:extLst>
          </p:cNvPr>
          <p:cNvSpPr>
            <a:spLocks noChangeArrowheads="1"/>
          </p:cNvSpPr>
          <p:nvPr/>
        </p:nvSpPr>
        <p:spPr bwMode="auto">
          <a:xfrm>
            <a:off x="6076950" y="4040188"/>
            <a:ext cx="1042988" cy="738188"/>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55" name="Rectangle 37">
            <a:extLst>
              <a:ext uri="{FF2B5EF4-FFF2-40B4-BE49-F238E27FC236}">
                <a16:creationId xmlns:a16="http://schemas.microsoft.com/office/drawing/2014/main" id="{9DC2759E-7FAA-4048-A675-B6E0291C57A0}"/>
              </a:ext>
            </a:extLst>
          </p:cNvPr>
          <p:cNvSpPr>
            <a:spLocks noChangeArrowheads="1"/>
          </p:cNvSpPr>
          <p:nvPr/>
        </p:nvSpPr>
        <p:spPr bwMode="auto">
          <a:xfrm>
            <a:off x="8785225" y="43164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6" name="Rectangle 38">
            <a:extLst>
              <a:ext uri="{FF2B5EF4-FFF2-40B4-BE49-F238E27FC236}">
                <a16:creationId xmlns:a16="http://schemas.microsoft.com/office/drawing/2014/main" id="{7801A6B9-3610-443F-AEA3-D0089C036732}"/>
              </a:ext>
            </a:extLst>
          </p:cNvPr>
          <p:cNvSpPr>
            <a:spLocks noChangeArrowheads="1"/>
          </p:cNvSpPr>
          <p:nvPr/>
        </p:nvSpPr>
        <p:spPr bwMode="auto">
          <a:xfrm>
            <a:off x="4000500" y="4316413"/>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7" name="Rectangle 39">
            <a:extLst>
              <a:ext uri="{FF2B5EF4-FFF2-40B4-BE49-F238E27FC236}">
                <a16:creationId xmlns:a16="http://schemas.microsoft.com/office/drawing/2014/main" id="{A8EC68C7-0C37-4CD3-A46C-363367B80086}"/>
              </a:ext>
            </a:extLst>
          </p:cNvPr>
          <p:cNvSpPr>
            <a:spLocks noChangeArrowheads="1"/>
          </p:cNvSpPr>
          <p:nvPr/>
        </p:nvSpPr>
        <p:spPr bwMode="auto">
          <a:xfrm>
            <a:off x="4270375" y="43164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8" name="Rectangle 40">
            <a:extLst>
              <a:ext uri="{FF2B5EF4-FFF2-40B4-BE49-F238E27FC236}">
                <a16:creationId xmlns:a16="http://schemas.microsoft.com/office/drawing/2014/main" id="{892D10AE-976B-4CEF-954E-25AF61E0D32B}"/>
              </a:ext>
            </a:extLst>
          </p:cNvPr>
          <p:cNvSpPr>
            <a:spLocks noChangeArrowheads="1"/>
          </p:cNvSpPr>
          <p:nvPr/>
        </p:nvSpPr>
        <p:spPr bwMode="auto">
          <a:xfrm>
            <a:off x="5191125" y="43164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59" name="Rectangle 41">
            <a:extLst>
              <a:ext uri="{FF2B5EF4-FFF2-40B4-BE49-F238E27FC236}">
                <a16:creationId xmlns:a16="http://schemas.microsoft.com/office/drawing/2014/main" id="{A6C48E0E-EF7D-4CF8-8E1B-CE386A250D51}"/>
              </a:ext>
            </a:extLst>
          </p:cNvPr>
          <p:cNvSpPr>
            <a:spLocks noChangeArrowheads="1"/>
          </p:cNvSpPr>
          <p:nvPr/>
        </p:nvSpPr>
        <p:spPr bwMode="auto">
          <a:xfrm>
            <a:off x="6437313" y="431641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0" name="Rectangle 42">
            <a:extLst>
              <a:ext uri="{FF2B5EF4-FFF2-40B4-BE49-F238E27FC236}">
                <a16:creationId xmlns:a16="http://schemas.microsoft.com/office/drawing/2014/main" id="{27C4D601-679A-45BE-BA0B-ADF783FCE6D9}"/>
              </a:ext>
            </a:extLst>
          </p:cNvPr>
          <p:cNvSpPr>
            <a:spLocks noChangeArrowheads="1"/>
          </p:cNvSpPr>
          <p:nvPr/>
        </p:nvSpPr>
        <p:spPr bwMode="auto">
          <a:xfrm>
            <a:off x="7123113" y="44069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1" name="Rectangle 43">
            <a:extLst>
              <a:ext uri="{FF2B5EF4-FFF2-40B4-BE49-F238E27FC236}">
                <a16:creationId xmlns:a16="http://schemas.microsoft.com/office/drawing/2014/main" id="{179C7D84-92C2-460C-B324-F97043235A23}"/>
              </a:ext>
            </a:extLst>
          </p:cNvPr>
          <p:cNvSpPr>
            <a:spLocks noChangeArrowheads="1"/>
          </p:cNvSpPr>
          <p:nvPr/>
        </p:nvSpPr>
        <p:spPr bwMode="auto">
          <a:xfrm>
            <a:off x="7123113" y="4406900"/>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2" name="Rectangle 44">
            <a:extLst>
              <a:ext uri="{FF2B5EF4-FFF2-40B4-BE49-F238E27FC236}">
                <a16:creationId xmlns:a16="http://schemas.microsoft.com/office/drawing/2014/main" id="{B1C53EEC-3108-456A-B205-E6E39F9252B4}"/>
              </a:ext>
            </a:extLst>
          </p:cNvPr>
          <p:cNvSpPr>
            <a:spLocks noChangeArrowheads="1"/>
          </p:cNvSpPr>
          <p:nvPr/>
        </p:nvSpPr>
        <p:spPr bwMode="auto">
          <a:xfrm>
            <a:off x="630659" y="5192713"/>
            <a:ext cx="2117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Trebuchet MS" panose="020B0603020202020204" pitchFamily="34" charset="0"/>
              </a:rPr>
              <a:t>L’innovation marketing</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3" name="Rectangle 45">
            <a:extLst>
              <a:ext uri="{FF2B5EF4-FFF2-40B4-BE49-F238E27FC236}">
                <a16:creationId xmlns:a16="http://schemas.microsoft.com/office/drawing/2014/main" id="{36895BF7-21E2-41B9-BD4A-338A1575B14D}"/>
              </a:ext>
            </a:extLst>
          </p:cNvPr>
          <p:cNvSpPr>
            <a:spLocks noChangeArrowheads="1"/>
          </p:cNvSpPr>
          <p:nvPr/>
        </p:nvSpPr>
        <p:spPr bwMode="auto">
          <a:xfrm>
            <a:off x="8448675" y="4965700"/>
            <a:ext cx="328613" cy="7429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4" name="Rectangle 46">
            <a:extLst>
              <a:ext uri="{FF2B5EF4-FFF2-40B4-BE49-F238E27FC236}">
                <a16:creationId xmlns:a16="http://schemas.microsoft.com/office/drawing/2014/main" id="{74BCCCA9-2AA3-49F2-80DE-102298040D19}"/>
              </a:ext>
            </a:extLst>
          </p:cNvPr>
          <p:cNvSpPr>
            <a:spLocks noChangeArrowheads="1"/>
          </p:cNvSpPr>
          <p:nvPr/>
        </p:nvSpPr>
        <p:spPr bwMode="auto">
          <a:xfrm>
            <a:off x="3743325" y="4965700"/>
            <a:ext cx="166688" cy="742950"/>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5" name="Rectangle 47">
            <a:extLst>
              <a:ext uri="{FF2B5EF4-FFF2-40B4-BE49-F238E27FC236}">
                <a16:creationId xmlns:a16="http://schemas.microsoft.com/office/drawing/2014/main" id="{E5464DE0-D906-4071-AE91-5910910BBF51}"/>
              </a:ext>
            </a:extLst>
          </p:cNvPr>
          <p:cNvSpPr>
            <a:spLocks noChangeArrowheads="1"/>
          </p:cNvSpPr>
          <p:nvPr/>
        </p:nvSpPr>
        <p:spPr bwMode="auto">
          <a:xfrm>
            <a:off x="3906838" y="4965700"/>
            <a:ext cx="722313" cy="74295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6" name="Rectangle 48">
            <a:extLst>
              <a:ext uri="{FF2B5EF4-FFF2-40B4-BE49-F238E27FC236}">
                <a16:creationId xmlns:a16="http://schemas.microsoft.com/office/drawing/2014/main" id="{F9AB359D-BC92-4B54-BC76-431B4C382F71}"/>
              </a:ext>
            </a:extLst>
          </p:cNvPr>
          <p:cNvSpPr>
            <a:spLocks noChangeArrowheads="1"/>
          </p:cNvSpPr>
          <p:nvPr/>
        </p:nvSpPr>
        <p:spPr bwMode="auto">
          <a:xfrm>
            <a:off x="4624388" y="4965700"/>
            <a:ext cx="1636713" cy="742950"/>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7" name="Rectangle 49">
            <a:extLst>
              <a:ext uri="{FF2B5EF4-FFF2-40B4-BE49-F238E27FC236}">
                <a16:creationId xmlns:a16="http://schemas.microsoft.com/office/drawing/2014/main" id="{539B3414-AB07-4CC3-8F1C-AF1EEA375638}"/>
              </a:ext>
            </a:extLst>
          </p:cNvPr>
          <p:cNvSpPr>
            <a:spLocks noChangeArrowheads="1"/>
          </p:cNvSpPr>
          <p:nvPr/>
        </p:nvSpPr>
        <p:spPr bwMode="auto">
          <a:xfrm>
            <a:off x="6256338" y="4965700"/>
            <a:ext cx="617538" cy="742950"/>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68" name="Rectangle 50">
            <a:extLst>
              <a:ext uri="{FF2B5EF4-FFF2-40B4-BE49-F238E27FC236}">
                <a16:creationId xmlns:a16="http://schemas.microsoft.com/office/drawing/2014/main" id="{CD1B76C9-C2BB-47EB-A98F-4864F74564F3}"/>
              </a:ext>
            </a:extLst>
          </p:cNvPr>
          <p:cNvSpPr>
            <a:spLocks noChangeArrowheads="1"/>
          </p:cNvSpPr>
          <p:nvPr/>
        </p:nvSpPr>
        <p:spPr bwMode="auto">
          <a:xfrm>
            <a:off x="8785225" y="5246688"/>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9%</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69" name="Rectangle 51">
            <a:extLst>
              <a:ext uri="{FF2B5EF4-FFF2-40B4-BE49-F238E27FC236}">
                <a16:creationId xmlns:a16="http://schemas.microsoft.com/office/drawing/2014/main" id="{37F662B9-7CB0-4168-864D-3EA9A7B81D2F}"/>
              </a:ext>
            </a:extLst>
          </p:cNvPr>
          <p:cNvSpPr>
            <a:spLocks noChangeArrowheads="1"/>
          </p:cNvSpPr>
          <p:nvPr/>
        </p:nvSpPr>
        <p:spPr bwMode="auto">
          <a:xfrm>
            <a:off x="3751263" y="5246688"/>
            <a:ext cx="2965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0" name="Rectangle 52">
            <a:extLst>
              <a:ext uri="{FF2B5EF4-FFF2-40B4-BE49-F238E27FC236}">
                <a16:creationId xmlns:a16="http://schemas.microsoft.com/office/drawing/2014/main" id="{E7002E82-B4A7-43E4-830A-A2E960481C9C}"/>
              </a:ext>
            </a:extLst>
          </p:cNvPr>
          <p:cNvSpPr>
            <a:spLocks noChangeArrowheads="1"/>
          </p:cNvSpPr>
          <p:nvPr/>
        </p:nvSpPr>
        <p:spPr bwMode="auto">
          <a:xfrm>
            <a:off x="4108450" y="524668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1" name="Rectangle 53">
            <a:extLst>
              <a:ext uri="{FF2B5EF4-FFF2-40B4-BE49-F238E27FC236}">
                <a16:creationId xmlns:a16="http://schemas.microsoft.com/office/drawing/2014/main" id="{F39F7F6D-03B6-47BE-A4E2-60B37195627D}"/>
              </a:ext>
            </a:extLst>
          </p:cNvPr>
          <p:cNvSpPr>
            <a:spLocks noChangeArrowheads="1"/>
          </p:cNvSpPr>
          <p:nvPr/>
        </p:nvSpPr>
        <p:spPr bwMode="auto">
          <a:xfrm>
            <a:off x="5281613" y="524668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47%</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2" name="Rectangle 54">
            <a:extLst>
              <a:ext uri="{FF2B5EF4-FFF2-40B4-BE49-F238E27FC236}">
                <a16:creationId xmlns:a16="http://schemas.microsoft.com/office/drawing/2014/main" id="{EE474EA1-6BE1-4219-95C3-6032747626D1}"/>
              </a:ext>
            </a:extLst>
          </p:cNvPr>
          <p:cNvSpPr>
            <a:spLocks noChangeArrowheads="1"/>
          </p:cNvSpPr>
          <p:nvPr/>
        </p:nvSpPr>
        <p:spPr bwMode="auto">
          <a:xfrm>
            <a:off x="6405563" y="524668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18%</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3" name="Rectangle 55">
            <a:extLst>
              <a:ext uri="{FF2B5EF4-FFF2-40B4-BE49-F238E27FC236}">
                <a16:creationId xmlns:a16="http://schemas.microsoft.com/office/drawing/2014/main" id="{D87B386E-6631-4830-B6C7-7206CF114E44}"/>
              </a:ext>
            </a:extLst>
          </p:cNvPr>
          <p:cNvSpPr>
            <a:spLocks noChangeArrowheads="1"/>
          </p:cNvSpPr>
          <p:nvPr/>
        </p:nvSpPr>
        <p:spPr bwMode="auto">
          <a:xfrm>
            <a:off x="6878638" y="53371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4" name="Rectangle 56">
            <a:extLst>
              <a:ext uri="{FF2B5EF4-FFF2-40B4-BE49-F238E27FC236}">
                <a16:creationId xmlns:a16="http://schemas.microsoft.com/office/drawing/2014/main" id="{03359029-155D-41BA-A51E-DAF7D352075F}"/>
              </a:ext>
            </a:extLst>
          </p:cNvPr>
          <p:cNvSpPr>
            <a:spLocks noChangeArrowheads="1"/>
          </p:cNvSpPr>
          <p:nvPr/>
        </p:nvSpPr>
        <p:spPr bwMode="auto">
          <a:xfrm>
            <a:off x="6878638" y="53371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75" name="Rectangle 57">
            <a:extLst>
              <a:ext uri="{FF2B5EF4-FFF2-40B4-BE49-F238E27FC236}">
                <a16:creationId xmlns:a16="http://schemas.microsoft.com/office/drawing/2014/main" id="{092B77D2-4307-4570-BD06-187FA19365C6}"/>
              </a:ext>
            </a:extLst>
          </p:cNvPr>
          <p:cNvSpPr>
            <a:spLocks noChangeArrowheads="1"/>
          </p:cNvSpPr>
          <p:nvPr/>
        </p:nvSpPr>
        <p:spPr bwMode="auto">
          <a:xfrm>
            <a:off x="454457" y="5888351"/>
            <a:ext cx="22938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Trebuchet MS" panose="020B0603020202020204" pitchFamily="34" charset="0"/>
              </a:rPr>
              <a:t>Le développement d’une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6" name="Rectangle 58">
            <a:extLst>
              <a:ext uri="{FF2B5EF4-FFF2-40B4-BE49-F238E27FC236}">
                <a16:creationId xmlns:a16="http://schemas.microsoft.com/office/drawing/2014/main" id="{51A98E7D-E206-4595-89B8-1873F6B84D78}"/>
              </a:ext>
            </a:extLst>
          </p:cNvPr>
          <p:cNvSpPr>
            <a:spLocks noChangeArrowheads="1"/>
          </p:cNvSpPr>
          <p:nvPr/>
        </p:nvSpPr>
        <p:spPr bwMode="auto">
          <a:xfrm>
            <a:off x="290951" y="6219825"/>
            <a:ext cx="24574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fr-FR" altLang="fr-FR" sz="1600" dirty="0">
                <a:solidFill>
                  <a:srgbClr val="000000"/>
                </a:solidFill>
                <a:latin typeface="Trebuchet MS" panose="020B0603020202020204" pitchFamily="34" charset="0"/>
              </a:rPr>
              <a:t>activité de </a:t>
            </a:r>
            <a:r>
              <a:rPr kumimoji="0" lang="fr-FR" altLang="fr-FR" sz="1600" b="0" i="0" u="none" strike="noStrike" cap="none" normalizeH="0" baseline="0" dirty="0">
                <a:ln>
                  <a:noFill/>
                </a:ln>
                <a:solidFill>
                  <a:srgbClr val="000000"/>
                </a:solidFill>
                <a:effectLst/>
                <a:latin typeface="Trebuchet MS" panose="020B0603020202020204" pitchFamily="34" charset="0"/>
              </a:rPr>
              <a:t>mon entreprise</a:t>
            </a:r>
          </a:p>
          <a:p>
            <a:pPr lvl="0" algn="r"/>
            <a:r>
              <a:rPr kumimoji="0" lang="fr-FR" altLang="fr-FR" sz="1600" b="0" i="0" u="none" strike="noStrike" cap="none" normalizeH="0" baseline="0" dirty="0">
                <a:ln>
                  <a:noFill/>
                </a:ln>
                <a:solidFill>
                  <a:srgbClr val="000000"/>
                </a:solidFill>
                <a:effectLst/>
                <a:latin typeface="Trebuchet MS" panose="020B0603020202020204" pitchFamily="34" charset="0"/>
              </a:rPr>
              <a:t> hors de France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77" name="Rectangle 59">
            <a:extLst>
              <a:ext uri="{FF2B5EF4-FFF2-40B4-BE49-F238E27FC236}">
                <a16:creationId xmlns:a16="http://schemas.microsoft.com/office/drawing/2014/main" id="{DB042ABC-8A44-49E9-8889-F2BDB39A8496}"/>
              </a:ext>
            </a:extLst>
          </p:cNvPr>
          <p:cNvSpPr>
            <a:spLocks noChangeArrowheads="1"/>
          </p:cNvSpPr>
          <p:nvPr/>
        </p:nvSpPr>
        <p:spPr bwMode="auto">
          <a:xfrm>
            <a:off x="7989888" y="5895975"/>
            <a:ext cx="787400" cy="741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8" name="Rectangle 60">
            <a:extLst>
              <a:ext uri="{FF2B5EF4-FFF2-40B4-BE49-F238E27FC236}">
                <a16:creationId xmlns:a16="http://schemas.microsoft.com/office/drawing/2014/main" id="{F4BE4695-C786-4000-AA8F-08D1BE28C625}"/>
              </a:ext>
            </a:extLst>
          </p:cNvPr>
          <p:cNvSpPr>
            <a:spLocks noChangeArrowheads="1"/>
          </p:cNvSpPr>
          <p:nvPr/>
        </p:nvSpPr>
        <p:spPr bwMode="auto">
          <a:xfrm>
            <a:off x="3021013" y="5895975"/>
            <a:ext cx="1116013" cy="741363"/>
          </a:xfrm>
          <a:prstGeom prst="rect">
            <a:avLst/>
          </a:prstGeom>
          <a:solidFill>
            <a:srgbClr val="D96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79" name="Rectangle 61">
            <a:extLst>
              <a:ext uri="{FF2B5EF4-FFF2-40B4-BE49-F238E27FC236}">
                <a16:creationId xmlns:a16="http://schemas.microsoft.com/office/drawing/2014/main" id="{16BF169B-DFFF-44A9-9A7A-D1F31C50858A}"/>
              </a:ext>
            </a:extLst>
          </p:cNvPr>
          <p:cNvSpPr>
            <a:spLocks noChangeArrowheads="1"/>
          </p:cNvSpPr>
          <p:nvPr/>
        </p:nvSpPr>
        <p:spPr bwMode="auto">
          <a:xfrm>
            <a:off x="4133850" y="5895975"/>
            <a:ext cx="495300" cy="74136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0" name="Rectangle 62">
            <a:extLst>
              <a:ext uri="{FF2B5EF4-FFF2-40B4-BE49-F238E27FC236}">
                <a16:creationId xmlns:a16="http://schemas.microsoft.com/office/drawing/2014/main" id="{950EEFE3-E1C7-4EA0-B9CA-1F7C42C2724A}"/>
              </a:ext>
            </a:extLst>
          </p:cNvPr>
          <p:cNvSpPr>
            <a:spLocks noChangeArrowheads="1"/>
          </p:cNvSpPr>
          <p:nvPr/>
        </p:nvSpPr>
        <p:spPr bwMode="auto">
          <a:xfrm>
            <a:off x="4624388" y="5895975"/>
            <a:ext cx="566738" cy="741363"/>
          </a:xfrm>
          <a:prstGeom prst="rect">
            <a:avLst/>
          </a:prstGeom>
          <a:solidFill>
            <a:srgbClr val="9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1" name="Rectangle 63">
            <a:extLst>
              <a:ext uri="{FF2B5EF4-FFF2-40B4-BE49-F238E27FC236}">
                <a16:creationId xmlns:a16="http://schemas.microsoft.com/office/drawing/2014/main" id="{45B703B5-C820-46EB-8CDD-BC60DD0E53C4}"/>
              </a:ext>
            </a:extLst>
          </p:cNvPr>
          <p:cNvSpPr>
            <a:spLocks noChangeArrowheads="1"/>
          </p:cNvSpPr>
          <p:nvPr/>
        </p:nvSpPr>
        <p:spPr bwMode="auto">
          <a:xfrm>
            <a:off x="5187950" y="5895975"/>
            <a:ext cx="506413" cy="741363"/>
          </a:xfrm>
          <a:prstGeom prst="rect">
            <a:avLst/>
          </a:prstGeom>
          <a:solidFill>
            <a:srgbClr val="249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82" name="Rectangle 64">
            <a:extLst>
              <a:ext uri="{FF2B5EF4-FFF2-40B4-BE49-F238E27FC236}">
                <a16:creationId xmlns:a16="http://schemas.microsoft.com/office/drawing/2014/main" id="{EE8244A7-EC6D-45A9-8DD2-B3402A68AC43}"/>
              </a:ext>
            </a:extLst>
          </p:cNvPr>
          <p:cNvSpPr>
            <a:spLocks noChangeArrowheads="1"/>
          </p:cNvSpPr>
          <p:nvPr/>
        </p:nvSpPr>
        <p:spPr bwMode="auto">
          <a:xfrm>
            <a:off x="8785225" y="61769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23%</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3" name="Rectangle 65">
            <a:extLst>
              <a:ext uri="{FF2B5EF4-FFF2-40B4-BE49-F238E27FC236}">
                <a16:creationId xmlns:a16="http://schemas.microsoft.com/office/drawing/2014/main" id="{40BA1398-A39D-4C53-82CC-DDDFCB1526CB}"/>
              </a:ext>
            </a:extLst>
          </p:cNvPr>
          <p:cNvSpPr>
            <a:spLocks noChangeArrowheads="1"/>
          </p:cNvSpPr>
          <p:nvPr/>
        </p:nvSpPr>
        <p:spPr bwMode="auto">
          <a:xfrm>
            <a:off x="3419475" y="61769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32%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4" name="Rectangle 66">
            <a:extLst>
              <a:ext uri="{FF2B5EF4-FFF2-40B4-BE49-F238E27FC236}">
                <a16:creationId xmlns:a16="http://schemas.microsoft.com/office/drawing/2014/main" id="{D6517385-6E76-4596-9E8F-1F8D5043FDFB}"/>
              </a:ext>
            </a:extLst>
          </p:cNvPr>
          <p:cNvSpPr>
            <a:spLocks noChangeArrowheads="1"/>
          </p:cNvSpPr>
          <p:nvPr/>
        </p:nvSpPr>
        <p:spPr bwMode="auto">
          <a:xfrm>
            <a:off x="4221163" y="61769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14%</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5" name="Rectangle 67">
            <a:extLst>
              <a:ext uri="{FF2B5EF4-FFF2-40B4-BE49-F238E27FC236}">
                <a16:creationId xmlns:a16="http://schemas.microsoft.com/office/drawing/2014/main" id="{D96B5468-6B72-4A2A-A1AC-ADFCC037CDA1}"/>
              </a:ext>
            </a:extLst>
          </p:cNvPr>
          <p:cNvSpPr>
            <a:spLocks noChangeArrowheads="1"/>
          </p:cNvSpPr>
          <p:nvPr/>
        </p:nvSpPr>
        <p:spPr bwMode="auto">
          <a:xfrm>
            <a:off x="4748213" y="61769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16%</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6" name="Rectangle 68">
            <a:extLst>
              <a:ext uri="{FF2B5EF4-FFF2-40B4-BE49-F238E27FC236}">
                <a16:creationId xmlns:a16="http://schemas.microsoft.com/office/drawing/2014/main" id="{033782B7-3877-45D8-98B4-2043AA031BAF}"/>
              </a:ext>
            </a:extLst>
          </p:cNvPr>
          <p:cNvSpPr>
            <a:spLocks noChangeArrowheads="1"/>
          </p:cNvSpPr>
          <p:nvPr/>
        </p:nvSpPr>
        <p:spPr bwMode="auto">
          <a:xfrm>
            <a:off x="5281613" y="6176963"/>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Arial" panose="020B0604020202020204" pitchFamily="34" charset="0"/>
              </a:rPr>
              <a:t>15%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7" name="Rectangle 69">
            <a:extLst>
              <a:ext uri="{FF2B5EF4-FFF2-40B4-BE49-F238E27FC236}">
                <a16:creationId xmlns:a16="http://schemas.microsoft.com/office/drawing/2014/main" id="{5FE79F84-3406-4A2C-A4C7-6FDBCF47D411}"/>
              </a:ext>
            </a:extLst>
          </p:cNvPr>
          <p:cNvSpPr>
            <a:spLocks noChangeArrowheads="1"/>
          </p:cNvSpPr>
          <p:nvPr/>
        </p:nvSpPr>
        <p:spPr bwMode="auto">
          <a:xfrm>
            <a:off x="5697538" y="62658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8" name="Rectangle 70">
            <a:extLst>
              <a:ext uri="{FF2B5EF4-FFF2-40B4-BE49-F238E27FC236}">
                <a16:creationId xmlns:a16="http://schemas.microsoft.com/office/drawing/2014/main" id="{100AD998-ADE9-4E6D-8DD3-C3941C426FAB}"/>
              </a:ext>
            </a:extLst>
          </p:cNvPr>
          <p:cNvSpPr>
            <a:spLocks noChangeArrowheads="1"/>
          </p:cNvSpPr>
          <p:nvPr/>
        </p:nvSpPr>
        <p:spPr bwMode="auto">
          <a:xfrm>
            <a:off x="5697538" y="62658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89" name="Line 71">
            <a:extLst>
              <a:ext uri="{FF2B5EF4-FFF2-40B4-BE49-F238E27FC236}">
                <a16:creationId xmlns:a16="http://schemas.microsoft.com/office/drawing/2014/main" id="{B4A39F95-9297-451B-8A11-E01E361A2D87}"/>
              </a:ext>
            </a:extLst>
          </p:cNvPr>
          <p:cNvSpPr>
            <a:spLocks noChangeShapeType="1"/>
          </p:cNvSpPr>
          <p:nvPr/>
        </p:nvSpPr>
        <p:spPr bwMode="auto">
          <a:xfrm>
            <a:off x="4624388" y="2082800"/>
            <a:ext cx="0" cy="4645025"/>
          </a:xfrm>
          <a:prstGeom prst="line">
            <a:avLst/>
          </a:prstGeom>
          <a:noFill/>
          <a:ln w="7938">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400"/>
          </a:p>
        </p:txBody>
      </p:sp>
      <p:sp>
        <p:nvSpPr>
          <p:cNvPr id="90" name="Rectangle 72">
            <a:extLst>
              <a:ext uri="{FF2B5EF4-FFF2-40B4-BE49-F238E27FC236}">
                <a16:creationId xmlns:a16="http://schemas.microsoft.com/office/drawing/2014/main" id="{9F0DD326-6146-4158-9BFC-19F445D63DA7}"/>
              </a:ext>
            </a:extLst>
          </p:cNvPr>
          <p:cNvSpPr>
            <a:spLocks noChangeArrowheads="1"/>
          </p:cNvSpPr>
          <p:nvPr/>
        </p:nvSpPr>
        <p:spPr bwMode="auto">
          <a:xfrm>
            <a:off x="241300" y="2082800"/>
            <a:ext cx="9182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91" name="Group 75">
            <a:extLst>
              <a:ext uri="{FF2B5EF4-FFF2-40B4-BE49-F238E27FC236}">
                <a16:creationId xmlns:a16="http://schemas.microsoft.com/office/drawing/2014/main" id="{3896CDDB-A3C7-47F7-9C2E-D3E44FAE8FE9}"/>
              </a:ext>
            </a:extLst>
          </p:cNvPr>
          <p:cNvGrpSpPr>
            <a:grpSpLocks noChangeAspect="1"/>
          </p:cNvGrpSpPr>
          <p:nvPr/>
        </p:nvGrpSpPr>
        <p:grpSpPr bwMode="auto">
          <a:xfrm>
            <a:off x="9334500" y="1841500"/>
            <a:ext cx="1231900" cy="5372100"/>
            <a:chOff x="5880" y="1160"/>
            <a:chExt cx="776" cy="3384"/>
          </a:xfrm>
        </p:grpSpPr>
        <p:sp>
          <p:nvSpPr>
            <p:cNvPr id="92" name="AutoShape 74">
              <a:extLst>
                <a:ext uri="{FF2B5EF4-FFF2-40B4-BE49-F238E27FC236}">
                  <a16:creationId xmlns:a16="http://schemas.microsoft.com/office/drawing/2014/main" id="{C3EFCDFB-2346-48D8-9BFE-DB1BAAA0B349}"/>
                </a:ext>
              </a:extLst>
            </p:cNvPr>
            <p:cNvSpPr>
              <a:spLocks noChangeAspect="1" noChangeArrowheads="1" noTextEdit="1"/>
            </p:cNvSpPr>
            <p:nvPr/>
          </p:nvSpPr>
          <p:spPr bwMode="auto">
            <a:xfrm>
              <a:off x="5880" y="1160"/>
              <a:ext cx="776"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3" name="Rectangle 76">
              <a:extLst>
                <a:ext uri="{FF2B5EF4-FFF2-40B4-BE49-F238E27FC236}">
                  <a16:creationId xmlns:a16="http://schemas.microsoft.com/office/drawing/2014/main" id="{45C7DA8B-FAC4-47E3-8420-E0C61F5CECFA}"/>
                </a:ext>
              </a:extLst>
            </p:cNvPr>
            <p:cNvSpPr>
              <a:spLocks noChangeArrowheads="1"/>
            </p:cNvSpPr>
            <p:nvPr/>
          </p:nvSpPr>
          <p:spPr bwMode="auto">
            <a:xfrm>
              <a:off x="5882" y="1162"/>
              <a:ext cx="41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4" name="Rectangle 77">
              <a:extLst>
                <a:ext uri="{FF2B5EF4-FFF2-40B4-BE49-F238E27FC236}">
                  <a16:creationId xmlns:a16="http://schemas.microsoft.com/office/drawing/2014/main" id="{2F60C875-468B-4C85-9DC1-FC12F4A1D625}"/>
                </a:ext>
              </a:extLst>
            </p:cNvPr>
            <p:cNvSpPr>
              <a:spLocks noChangeArrowheads="1"/>
            </p:cNvSpPr>
            <p:nvPr/>
          </p:nvSpPr>
          <p:spPr bwMode="auto">
            <a:xfrm>
              <a:off x="5999" y="1420"/>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85%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5" name="Rectangle 78">
              <a:extLst>
                <a:ext uri="{FF2B5EF4-FFF2-40B4-BE49-F238E27FC236}">
                  <a16:creationId xmlns:a16="http://schemas.microsoft.com/office/drawing/2014/main" id="{B93E9C31-879A-4F6A-865E-848B39920693}"/>
                </a:ext>
              </a:extLst>
            </p:cNvPr>
            <p:cNvSpPr>
              <a:spLocks noChangeArrowheads="1"/>
            </p:cNvSpPr>
            <p:nvPr/>
          </p:nvSpPr>
          <p:spPr bwMode="auto">
            <a:xfrm>
              <a:off x="5882" y="1800"/>
              <a:ext cx="41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6" name="Rectangle 79">
              <a:extLst>
                <a:ext uri="{FF2B5EF4-FFF2-40B4-BE49-F238E27FC236}">
                  <a16:creationId xmlns:a16="http://schemas.microsoft.com/office/drawing/2014/main" id="{0DFC327A-C944-4ACF-9160-D557831976EC}"/>
                </a:ext>
              </a:extLst>
            </p:cNvPr>
            <p:cNvSpPr>
              <a:spLocks noChangeArrowheads="1"/>
            </p:cNvSpPr>
            <p:nvPr/>
          </p:nvSpPr>
          <p:spPr bwMode="auto">
            <a:xfrm>
              <a:off x="5999" y="2060"/>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80%</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7" name="Rectangle 80">
              <a:extLst>
                <a:ext uri="{FF2B5EF4-FFF2-40B4-BE49-F238E27FC236}">
                  <a16:creationId xmlns:a16="http://schemas.microsoft.com/office/drawing/2014/main" id="{3F7C1A2F-5693-4234-8476-63541D9566A9}"/>
                </a:ext>
              </a:extLst>
            </p:cNvPr>
            <p:cNvSpPr>
              <a:spLocks noChangeArrowheads="1"/>
            </p:cNvSpPr>
            <p:nvPr/>
          </p:nvSpPr>
          <p:spPr bwMode="auto">
            <a:xfrm>
              <a:off x="5882" y="2440"/>
              <a:ext cx="41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98" name="Rectangle 81">
              <a:extLst>
                <a:ext uri="{FF2B5EF4-FFF2-40B4-BE49-F238E27FC236}">
                  <a16:creationId xmlns:a16="http://schemas.microsoft.com/office/drawing/2014/main" id="{205C8897-0DEE-44A5-8B44-D6C9BEEC2CBA}"/>
                </a:ext>
              </a:extLst>
            </p:cNvPr>
            <p:cNvSpPr>
              <a:spLocks noChangeArrowheads="1"/>
            </p:cNvSpPr>
            <p:nvPr/>
          </p:nvSpPr>
          <p:spPr bwMode="auto">
            <a:xfrm>
              <a:off x="5999" y="269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72%</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99" name="Rectangle 82">
              <a:extLst>
                <a:ext uri="{FF2B5EF4-FFF2-40B4-BE49-F238E27FC236}">
                  <a16:creationId xmlns:a16="http://schemas.microsoft.com/office/drawing/2014/main" id="{361CD5EB-271B-439A-ACFF-91BFFA296FEC}"/>
                </a:ext>
              </a:extLst>
            </p:cNvPr>
            <p:cNvSpPr>
              <a:spLocks noChangeArrowheads="1"/>
            </p:cNvSpPr>
            <p:nvPr/>
          </p:nvSpPr>
          <p:spPr bwMode="auto">
            <a:xfrm>
              <a:off x="5882" y="3077"/>
              <a:ext cx="41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0" name="Rectangle 83">
              <a:extLst>
                <a:ext uri="{FF2B5EF4-FFF2-40B4-BE49-F238E27FC236}">
                  <a16:creationId xmlns:a16="http://schemas.microsoft.com/office/drawing/2014/main" id="{5B241490-EC7C-41C6-9C4E-B95351A1E092}"/>
                </a:ext>
              </a:extLst>
            </p:cNvPr>
            <p:cNvSpPr>
              <a:spLocks noChangeArrowheads="1"/>
            </p:cNvSpPr>
            <p:nvPr/>
          </p:nvSpPr>
          <p:spPr bwMode="auto">
            <a:xfrm>
              <a:off x="5999" y="333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65%</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1" name="Rectangle 84">
              <a:extLst>
                <a:ext uri="{FF2B5EF4-FFF2-40B4-BE49-F238E27FC236}">
                  <a16:creationId xmlns:a16="http://schemas.microsoft.com/office/drawing/2014/main" id="{8E78C418-2EC5-4049-B095-692388A1C9CC}"/>
                </a:ext>
              </a:extLst>
            </p:cNvPr>
            <p:cNvSpPr>
              <a:spLocks noChangeArrowheads="1"/>
            </p:cNvSpPr>
            <p:nvPr/>
          </p:nvSpPr>
          <p:spPr bwMode="auto">
            <a:xfrm>
              <a:off x="5882" y="3717"/>
              <a:ext cx="41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sp>
          <p:nvSpPr>
            <p:cNvPr id="102" name="Rectangle 85">
              <a:extLst>
                <a:ext uri="{FF2B5EF4-FFF2-40B4-BE49-F238E27FC236}">
                  <a16:creationId xmlns:a16="http://schemas.microsoft.com/office/drawing/2014/main" id="{137B9B96-13CA-407F-A2A1-272D5FB5A5CA}"/>
                </a:ext>
              </a:extLst>
            </p:cNvPr>
            <p:cNvSpPr>
              <a:spLocks noChangeArrowheads="1"/>
            </p:cNvSpPr>
            <p:nvPr/>
          </p:nvSpPr>
          <p:spPr bwMode="auto">
            <a:xfrm>
              <a:off x="5999" y="3975"/>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80FF"/>
                  </a:solidFill>
                  <a:effectLst/>
                  <a:latin typeface="Trebuchet MS" panose="020B0603020202020204" pitchFamily="34" charset="0"/>
                </a:rPr>
                <a:t>31%</a:t>
              </a:r>
              <a:endParaRPr kumimoji="0" lang="fr-FR" altLang="fr-FR" sz="2400" b="0" i="0" u="none" strike="noStrike" cap="none" normalizeH="0" baseline="0">
                <a:ln>
                  <a:noFill/>
                </a:ln>
                <a:solidFill>
                  <a:schemeClr val="tx1"/>
                </a:solidFill>
                <a:effectLst/>
                <a:latin typeface="Arial" panose="020B0604020202020204" pitchFamily="34" charset="0"/>
              </a:endParaRPr>
            </a:p>
          </p:txBody>
        </p:sp>
        <p:sp>
          <p:nvSpPr>
            <p:cNvPr id="103" name="Rectangle 86">
              <a:extLst>
                <a:ext uri="{FF2B5EF4-FFF2-40B4-BE49-F238E27FC236}">
                  <a16:creationId xmlns:a16="http://schemas.microsoft.com/office/drawing/2014/main" id="{07E60A9F-418E-40AF-98E5-06D0E2667977}"/>
                </a:ext>
              </a:extLst>
            </p:cNvPr>
            <p:cNvSpPr>
              <a:spLocks noChangeArrowheads="1"/>
            </p:cNvSpPr>
            <p:nvPr/>
          </p:nvSpPr>
          <p:spPr bwMode="auto">
            <a:xfrm>
              <a:off x="5880" y="1160"/>
              <a:ext cx="728" cy="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2400"/>
            </a:p>
          </p:txBody>
        </p:sp>
      </p:grpSp>
    </p:spTree>
    <p:extLst>
      <p:ext uri="{BB962C8B-B14F-4D97-AF65-F5344CB8AC3E}">
        <p14:creationId xmlns:p14="http://schemas.microsoft.com/office/powerpoint/2010/main" val="359187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C0D2B6-9047-4DFC-B4A1-9921ED24D4EE}"/>
              </a:ext>
            </a:extLst>
          </p:cNvPr>
          <p:cNvSpPr>
            <a:spLocks noGrp="1"/>
          </p:cNvSpPr>
          <p:nvPr>
            <p:ph type="sldNum" sz="quarter" idx="12"/>
          </p:nvPr>
        </p:nvSpPr>
        <p:spPr/>
        <p:txBody>
          <a:bodyPr/>
          <a:lstStyle/>
          <a:p>
            <a:fld id="{0FC276E7-6A46-4AE4-AB25-A1D9C17034B0}" type="slidenum">
              <a:rPr lang="fr-FR" smtClean="0"/>
              <a:t>9</a:t>
            </a:fld>
            <a:endParaRPr lang="fr-FR" dirty="0"/>
          </a:p>
        </p:txBody>
      </p:sp>
      <p:pic>
        <p:nvPicPr>
          <p:cNvPr id="3" name="Image 2">
            <a:extLst>
              <a:ext uri="{FF2B5EF4-FFF2-40B4-BE49-F238E27FC236}">
                <a16:creationId xmlns:a16="http://schemas.microsoft.com/office/drawing/2014/main" id="{BB183824-3C91-4DC4-9F72-3AEDCFA925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200" y="177800"/>
            <a:ext cx="774700" cy="774700"/>
          </a:xfrm>
          <a:prstGeom prst="rect">
            <a:avLst/>
          </a:prstGeom>
        </p:spPr>
      </p:pic>
      <p:pic>
        <p:nvPicPr>
          <p:cNvPr id="4" name="Image 3">
            <a:extLst>
              <a:ext uri="{FF2B5EF4-FFF2-40B4-BE49-F238E27FC236}">
                <a16:creationId xmlns:a16="http://schemas.microsoft.com/office/drawing/2014/main" id="{9567B423-3DD0-408B-AE9B-46EACDEECEB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521700" y="177800"/>
            <a:ext cx="1841500" cy="876300"/>
          </a:xfrm>
          <a:prstGeom prst="rect">
            <a:avLst/>
          </a:prstGeom>
        </p:spPr>
      </p:pic>
      <p:sp>
        <p:nvSpPr>
          <p:cNvPr id="5" name="ZoneTexte 4">
            <a:extLst>
              <a:ext uri="{FF2B5EF4-FFF2-40B4-BE49-F238E27FC236}">
                <a16:creationId xmlns:a16="http://schemas.microsoft.com/office/drawing/2014/main" id="{75877CDA-B1DF-495B-AA4B-ABBF908A2181}"/>
              </a:ext>
            </a:extLst>
          </p:cNvPr>
          <p:cNvSpPr txBox="1"/>
          <p:nvPr/>
        </p:nvSpPr>
        <p:spPr>
          <a:xfrm>
            <a:off x="1028700" y="466785"/>
            <a:ext cx="7112801" cy="711200"/>
          </a:xfrm>
          <a:prstGeom prst="rect">
            <a:avLst/>
          </a:prstGeom>
          <a:noFill/>
        </p:spPr>
        <p:txBody>
          <a:bodyPr vert="horz" wrap="square" lIns="0" tIns="0" rIns="0" bIns="0" rtlCol="0" anchor="ctr" anchorCtr="0">
            <a:noAutofit/>
          </a:bodyPr>
          <a:lstStyle/>
          <a:p>
            <a:r>
              <a:rPr lang="fr-FR" sz="2200" dirty="0">
                <a:solidFill>
                  <a:srgbClr val="F9B410"/>
                </a:solidFill>
                <a:latin typeface="Trebuchet MS" panose="020B0603020202020204" pitchFamily="34" charset="0"/>
              </a:rPr>
              <a:t>BAROMETRE DE CONFIANCE</a:t>
            </a:r>
          </a:p>
          <a:p>
            <a:endParaRPr lang="fr-FR" sz="1400" dirty="0">
              <a:solidFill>
                <a:srgbClr val="F9B410"/>
              </a:solidFill>
              <a:latin typeface="Trebuchet MS" panose="020B0603020202020204" pitchFamily="34" charset="0"/>
            </a:endParaRPr>
          </a:p>
          <a:p>
            <a:r>
              <a:rPr lang="fr-FR" sz="2000" i="1" dirty="0">
                <a:solidFill>
                  <a:srgbClr val="F9B410"/>
                </a:solidFill>
                <a:latin typeface="Trebuchet MS" panose="020B0603020202020204" pitchFamily="34" charset="0"/>
              </a:rPr>
              <a:t>L’inversion des priorités entre l’innovation technique et l’innovation marketing se confirme.  </a:t>
            </a:r>
          </a:p>
        </p:txBody>
      </p:sp>
      <p:sp>
        <p:nvSpPr>
          <p:cNvPr id="12" name="Line 5">
            <a:extLst>
              <a:ext uri="{FF2B5EF4-FFF2-40B4-BE49-F238E27FC236}">
                <a16:creationId xmlns:a16="http://schemas.microsoft.com/office/drawing/2014/main" id="{3ECA8689-389F-4D1A-B3BC-1B3FC6C455A1}"/>
              </a:ext>
            </a:extLst>
          </p:cNvPr>
          <p:cNvSpPr>
            <a:spLocks noChangeShapeType="1"/>
          </p:cNvSpPr>
          <p:nvPr/>
        </p:nvSpPr>
        <p:spPr bwMode="auto">
          <a:xfrm>
            <a:off x="3529015" y="6020995"/>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 name="Line 6">
            <a:extLst>
              <a:ext uri="{FF2B5EF4-FFF2-40B4-BE49-F238E27FC236}">
                <a16:creationId xmlns:a16="http://schemas.microsoft.com/office/drawing/2014/main" id="{D00332E6-F191-40E5-99BA-EB0BCFE4729A}"/>
              </a:ext>
            </a:extLst>
          </p:cNvPr>
          <p:cNvSpPr>
            <a:spLocks noChangeShapeType="1"/>
          </p:cNvSpPr>
          <p:nvPr/>
        </p:nvSpPr>
        <p:spPr bwMode="auto">
          <a:xfrm>
            <a:off x="3529015" y="5498708"/>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 name="Line 7">
            <a:extLst>
              <a:ext uri="{FF2B5EF4-FFF2-40B4-BE49-F238E27FC236}">
                <a16:creationId xmlns:a16="http://schemas.microsoft.com/office/drawing/2014/main" id="{626B0DAE-BE1A-4D1E-8EEF-DBBB461EAAE0}"/>
              </a:ext>
            </a:extLst>
          </p:cNvPr>
          <p:cNvSpPr>
            <a:spLocks noChangeShapeType="1"/>
          </p:cNvSpPr>
          <p:nvPr/>
        </p:nvSpPr>
        <p:spPr bwMode="auto">
          <a:xfrm>
            <a:off x="3529015" y="4974833"/>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 name="Line 8">
            <a:extLst>
              <a:ext uri="{FF2B5EF4-FFF2-40B4-BE49-F238E27FC236}">
                <a16:creationId xmlns:a16="http://schemas.microsoft.com/office/drawing/2014/main" id="{B807C375-F4DC-4542-80C8-5521E3AB0656}"/>
              </a:ext>
            </a:extLst>
          </p:cNvPr>
          <p:cNvSpPr>
            <a:spLocks noChangeShapeType="1"/>
          </p:cNvSpPr>
          <p:nvPr/>
        </p:nvSpPr>
        <p:spPr bwMode="auto">
          <a:xfrm>
            <a:off x="3529015" y="4452545"/>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6" name="Line 9">
            <a:extLst>
              <a:ext uri="{FF2B5EF4-FFF2-40B4-BE49-F238E27FC236}">
                <a16:creationId xmlns:a16="http://schemas.microsoft.com/office/drawing/2014/main" id="{6D17BAEE-F74C-4218-9719-729417E14E4A}"/>
              </a:ext>
            </a:extLst>
          </p:cNvPr>
          <p:cNvSpPr>
            <a:spLocks noChangeShapeType="1"/>
          </p:cNvSpPr>
          <p:nvPr/>
        </p:nvSpPr>
        <p:spPr bwMode="auto">
          <a:xfrm>
            <a:off x="3529015" y="3930258"/>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7" name="Line 10">
            <a:extLst>
              <a:ext uri="{FF2B5EF4-FFF2-40B4-BE49-F238E27FC236}">
                <a16:creationId xmlns:a16="http://schemas.microsoft.com/office/drawing/2014/main" id="{F7A4BFF0-5234-491E-B0FA-FC128CCE9807}"/>
              </a:ext>
            </a:extLst>
          </p:cNvPr>
          <p:cNvSpPr>
            <a:spLocks noChangeShapeType="1"/>
          </p:cNvSpPr>
          <p:nvPr/>
        </p:nvSpPr>
        <p:spPr bwMode="auto">
          <a:xfrm>
            <a:off x="3529015" y="3415908"/>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8" name="Line 11">
            <a:extLst>
              <a:ext uri="{FF2B5EF4-FFF2-40B4-BE49-F238E27FC236}">
                <a16:creationId xmlns:a16="http://schemas.microsoft.com/office/drawing/2014/main" id="{710A0A42-0839-4D8F-ADAC-E456971F2789}"/>
              </a:ext>
            </a:extLst>
          </p:cNvPr>
          <p:cNvSpPr>
            <a:spLocks noChangeShapeType="1"/>
          </p:cNvSpPr>
          <p:nvPr/>
        </p:nvSpPr>
        <p:spPr bwMode="auto">
          <a:xfrm>
            <a:off x="3529015" y="2892033"/>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0" name="Line 13">
            <a:extLst>
              <a:ext uri="{FF2B5EF4-FFF2-40B4-BE49-F238E27FC236}">
                <a16:creationId xmlns:a16="http://schemas.microsoft.com/office/drawing/2014/main" id="{3F8C3DCD-03D8-4E74-B2D5-8BE577432A65}"/>
              </a:ext>
            </a:extLst>
          </p:cNvPr>
          <p:cNvSpPr>
            <a:spLocks noChangeShapeType="1"/>
          </p:cNvSpPr>
          <p:nvPr/>
        </p:nvSpPr>
        <p:spPr bwMode="auto">
          <a:xfrm>
            <a:off x="3529015" y="6543283"/>
            <a:ext cx="6740526" cy="0"/>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Line 14">
            <a:extLst>
              <a:ext uri="{FF2B5EF4-FFF2-40B4-BE49-F238E27FC236}">
                <a16:creationId xmlns:a16="http://schemas.microsoft.com/office/drawing/2014/main" id="{4333FE55-E064-45C6-B60A-FC638D79DD53}"/>
              </a:ext>
            </a:extLst>
          </p:cNvPr>
          <p:cNvSpPr>
            <a:spLocks noChangeShapeType="1"/>
          </p:cNvSpPr>
          <p:nvPr/>
        </p:nvSpPr>
        <p:spPr bwMode="auto">
          <a:xfrm>
            <a:off x="3529015"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2" name="Line 15">
            <a:extLst>
              <a:ext uri="{FF2B5EF4-FFF2-40B4-BE49-F238E27FC236}">
                <a16:creationId xmlns:a16="http://schemas.microsoft.com/office/drawing/2014/main" id="{B752AED2-61E2-487D-9078-A98B55BA6E6D}"/>
              </a:ext>
            </a:extLst>
          </p:cNvPr>
          <p:cNvSpPr>
            <a:spLocks noChangeShapeType="1"/>
          </p:cNvSpPr>
          <p:nvPr/>
        </p:nvSpPr>
        <p:spPr bwMode="auto">
          <a:xfrm>
            <a:off x="4878390"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Line 16">
            <a:extLst>
              <a:ext uri="{FF2B5EF4-FFF2-40B4-BE49-F238E27FC236}">
                <a16:creationId xmlns:a16="http://schemas.microsoft.com/office/drawing/2014/main" id="{4184F936-D5F4-47DB-9059-F2644271B6C2}"/>
              </a:ext>
            </a:extLst>
          </p:cNvPr>
          <p:cNvSpPr>
            <a:spLocks noChangeShapeType="1"/>
          </p:cNvSpPr>
          <p:nvPr/>
        </p:nvSpPr>
        <p:spPr bwMode="auto">
          <a:xfrm>
            <a:off x="6227765"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4" name="Line 17">
            <a:extLst>
              <a:ext uri="{FF2B5EF4-FFF2-40B4-BE49-F238E27FC236}">
                <a16:creationId xmlns:a16="http://schemas.microsoft.com/office/drawing/2014/main" id="{6CCBF6E4-5950-404E-AB90-A1231053188A}"/>
              </a:ext>
            </a:extLst>
          </p:cNvPr>
          <p:cNvSpPr>
            <a:spLocks noChangeShapeType="1"/>
          </p:cNvSpPr>
          <p:nvPr/>
        </p:nvSpPr>
        <p:spPr bwMode="auto">
          <a:xfrm>
            <a:off x="7570790"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5" name="Line 18">
            <a:extLst>
              <a:ext uri="{FF2B5EF4-FFF2-40B4-BE49-F238E27FC236}">
                <a16:creationId xmlns:a16="http://schemas.microsoft.com/office/drawing/2014/main" id="{F675086D-6367-4327-BAC8-1F7E02DAD44A}"/>
              </a:ext>
            </a:extLst>
          </p:cNvPr>
          <p:cNvSpPr>
            <a:spLocks noChangeShapeType="1"/>
          </p:cNvSpPr>
          <p:nvPr/>
        </p:nvSpPr>
        <p:spPr bwMode="auto">
          <a:xfrm>
            <a:off x="8920166"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6" name="Line 19">
            <a:extLst>
              <a:ext uri="{FF2B5EF4-FFF2-40B4-BE49-F238E27FC236}">
                <a16:creationId xmlns:a16="http://schemas.microsoft.com/office/drawing/2014/main" id="{A5C6E36E-0DB1-4FBB-9837-798194D7D45D}"/>
              </a:ext>
            </a:extLst>
          </p:cNvPr>
          <p:cNvSpPr>
            <a:spLocks noChangeShapeType="1"/>
          </p:cNvSpPr>
          <p:nvPr/>
        </p:nvSpPr>
        <p:spPr bwMode="auto">
          <a:xfrm>
            <a:off x="10269541" y="6543283"/>
            <a:ext cx="0" cy="49213"/>
          </a:xfrm>
          <a:prstGeom prst="line">
            <a:avLst/>
          </a:prstGeom>
          <a:noFill/>
          <a:ln w="7938">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20">
            <a:extLst>
              <a:ext uri="{FF2B5EF4-FFF2-40B4-BE49-F238E27FC236}">
                <a16:creationId xmlns:a16="http://schemas.microsoft.com/office/drawing/2014/main" id="{AE8527C6-FBE9-4846-980E-330D51BAFE90}"/>
              </a:ext>
            </a:extLst>
          </p:cNvPr>
          <p:cNvSpPr>
            <a:spLocks/>
          </p:cNvSpPr>
          <p:nvPr/>
        </p:nvSpPr>
        <p:spPr bwMode="auto">
          <a:xfrm>
            <a:off x="4203702" y="2631683"/>
            <a:ext cx="5399089" cy="260350"/>
          </a:xfrm>
          <a:custGeom>
            <a:avLst/>
            <a:gdLst>
              <a:gd name="T0" fmla="*/ 0 w 3401"/>
              <a:gd name="T1" fmla="*/ 67 h 164"/>
              <a:gd name="T2" fmla="*/ 850 w 3401"/>
              <a:gd name="T3" fmla="*/ 164 h 164"/>
              <a:gd name="T4" fmla="*/ 1700 w 3401"/>
              <a:gd name="T5" fmla="*/ 103 h 164"/>
              <a:gd name="T6" fmla="*/ 2551 w 3401"/>
              <a:gd name="T7" fmla="*/ 67 h 164"/>
              <a:gd name="T8" fmla="*/ 3401 w 3401"/>
              <a:gd name="T9" fmla="*/ 0 h 164"/>
            </a:gdLst>
            <a:ahLst/>
            <a:cxnLst>
              <a:cxn ang="0">
                <a:pos x="T0" y="T1"/>
              </a:cxn>
              <a:cxn ang="0">
                <a:pos x="T2" y="T3"/>
              </a:cxn>
              <a:cxn ang="0">
                <a:pos x="T4" y="T5"/>
              </a:cxn>
              <a:cxn ang="0">
                <a:pos x="T6" y="T7"/>
              </a:cxn>
              <a:cxn ang="0">
                <a:pos x="T8" y="T9"/>
              </a:cxn>
            </a:cxnLst>
            <a:rect l="0" t="0" r="r" b="b"/>
            <a:pathLst>
              <a:path w="3401" h="164">
                <a:moveTo>
                  <a:pt x="0" y="67"/>
                </a:moveTo>
                <a:lnTo>
                  <a:pt x="850" y="164"/>
                </a:lnTo>
                <a:lnTo>
                  <a:pt x="1700" y="103"/>
                </a:lnTo>
                <a:lnTo>
                  <a:pt x="2551" y="67"/>
                </a:lnTo>
                <a:lnTo>
                  <a:pt x="3401" y="0"/>
                </a:lnTo>
              </a:path>
            </a:pathLst>
          </a:custGeom>
          <a:noFill/>
          <a:ln w="15875">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21">
            <a:extLst>
              <a:ext uri="{FF2B5EF4-FFF2-40B4-BE49-F238E27FC236}">
                <a16:creationId xmlns:a16="http://schemas.microsoft.com/office/drawing/2014/main" id="{1E1DDB8D-2EDF-42EB-B038-BE3C7028A144}"/>
              </a:ext>
            </a:extLst>
          </p:cNvPr>
          <p:cNvSpPr>
            <a:spLocks/>
          </p:cNvSpPr>
          <p:nvPr/>
        </p:nvSpPr>
        <p:spPr bwMode="auto">
          <a:xfrm>
            <a:off x="4203702" y="2795195"/>
            <a:ext cx="5399089" cy="252413"/>
          </a:xfrm>
          <a:custGeom>
            <a:avLst/>
            <a:gdLst>
              <a:gd name="T0" fmla="*/ 0 w 3401"/>
              <a:gd name="T1" fmla="*/ 0 h 159"/>
              <a:gd name="T2" fmla="*/ 850 w 3401"/>
              <a:gd name="T3" fmla="*/ 61 h 159"/>
              <a:gd name="T4" fmla="*/ 1700 w 3401"/>
              <a:gd name="T5" fmla="*/ 159 h 159"/>
              <a:gd name="T6" fmla="*/ 2551 w 3401"/>
              <a:gd name="T7" fmla="*/ 30 h 159"/>
              <a:gd name="T8" fmla="*/ 3401 w 3401"/>
              <a:gd name="T9" fmla="*/ 61 h 159"/>
            </a:gdLst>
            <a:ahLst/>
            <a:cxnLst>
              <a:cxn ang="0">
                <a:pos x="T0" y="T1"/>
              </a:cxn>
              <a:cxn ang="0">
                <a:pos x="T2" y="T3"/>
              </a:cxn>
              <a:cxn ang="0">
                <a:pos x="T4" y="T5"/>
              </a:cxn>
              <a:cxn ang="0">
                <a:pos x="T6" y="T7"/>
              </a:cxn>
              <a:cxn ang="0">
                <a:pos x="T8" y="T9"/>
              </a:cxn>
            </a:cxnLst>
            <a:rect l="0" t="0" r="r" b="b"/>
            <a:pathLst>
              <a:path w="3401" h="159">
                <a:moveTo>
                  <a:pt x="0" y="0"/>
                </a:moveTo>
                <a:lnTo>
                  <a:pt x="850" y="61"/>
                </a:lnTo>
                <a:lnTo>
                  <a:pt x="1700" y="159"/>
                </a:lnTo>
                <a:lnTo>
                  <a:pt x="2551" y="30"/>
                </a:lnTo>
                <a:lnTo>
                  <a:pt x="3401" y="61"/>
                </a:lnTo>
              </a:path>
            </a:pathLst>
          </a:custGeom>
          <a:noFill/>
          <a:ln w="15875">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22">
            <a:extLst>
              <a:ext uri="{FF2B5EF4-FFF2-40B4-BE49-F238E27FC236}">
                <a16:creationId xmlns:a16="http://schemas.microsoft.com/office/drawing/2014/main" id="{0DBCFB56-C07C-43A6-8C67-9368B371BB79}"/>
              </a:ext>
            </a:extLst>
          </p:cNvPr>
          <p:cNvSpPr>
            <a:spLocks/>
          </p:cNvSpPr>
          <p:nvPr/>
        </p:nvSpPr>
        <p:spPr bwMode="auto">
          <a:xfrm>
            <a:off x="4203702" y="3309545"/>
            <a:ext cx="5399089" cy="522288"/>
          </a:xfrm>
          <a:custGeom>
            <a:avLst/>
            <a:gdLst>
              <a:gd name="T0" fmla="*/ 0 w 3401"/>
              <a:gd name="T1" fmla="*/ 329 h 329"/>
              <a:gd name="T2" fmla="*/ 850 w 3401"/>
              <a:gd name="T3" fmla="*/ 231 h 329"/>
              <a:gd name="T4" fmla="*/ 1700 w 3401"/>
              <a:gd name="T5" fmla="*/ 262 h 329"/>
              <a:gd name="T6" fmla="*/ 2551 w 3401"/>
              <a:gd name="T7" fmla="*/ 36 h 329"/>
              <a:gd name="T8" fmla="*/ 3401 w 3401"/>
              <a:gd name="T9" fmla="*/ 0 h 329"/>
            </a:gdLst>
            <a:ahLst/>
            <a:cxnLst>
              <a:cxn ang="0">
                <a:pos x="T0" y="T1"/>
              </a:cxn>
              <a:cxn ang="0">
                <a:pos x="T2" y="T3"/>
              </a:cxn>
              <a:cxn ang="0">
                <a:pos x="T4" y="T5"/>
              </a:cxn>
              <a:cxn ang="0">
                <a:pos x="T6" y="T7"/>
              </a:cxn>
              <a:cxn ang="0">
                <a:pos x="T8" y="T9"/>
              </a:cxn>
            </a:cxnLst>
            <a:rect l="0" t="0" r="r" b="b"/>
            <a:pathLst>
              <a:path w="3401" h="329">
                <a:moveTo>
                  <a:pt x="0" y="329"/>
                </a:moveTo>
                <a:lnTo>
                  <a:pt x="850" y="231"/>
                </a:lnTo>
                <a:lnTo>
                  <a:pt x="1700" y="262"/>
                </a:lnTo>
                <a:lnTo>
                  <a:pt x="2551" y="36"/>
                </a:lnTo>
                <a:lnTo>
                  <a:pt x="3401" y="0"/>
                </a:lnTo>
              </a:path>
            </a:pathLst>
          </a:custGeom>
          <a:noFill/>
          <a:ln w="15875">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23">
            <a:extLst>
              <a:ext uri="{FF2B5EF4-FFF2-40B4-BE49-F238E27FC236}">
                <a16:creationId xmlns:a16="http://schemas.microsoft.com/office/drawing/2014/main" id="{F192B312-E267-47ED-9B75-C28B31AAE1C5}"/>
              </a:ext>
            </a:extLst>
          </p:cNvPr>
          <p:cNvSpPr>
            <a:spLocks/>
          </p:cNvSpPr>
          <p:nvPr/>
        </p:nvSpPr>
        <p:spPr bwMode="auto">
          <a:xfrm>
            <a:off x="4203702" y="3473058"/>
            <a:ext cx="5399089" cy="309563"/>
          </a:xfrm>
          <a:custGeom>
            <a:avLst/>
            <a:gdLst>
              <a:gd name="T0" fmla="*/ 0 w 3401"/>
              <a:gd name="T1" fmla="*/ 31 h 195"/>
              <a:gd name="T2" fmla="*/ 850 w 3401"/>
              <a:gd name="T3" fmla="*/ 0 h 195"/>
              <a:gd name="T4" fmla="*/ 1700 w 3401"/>
              <a:gd name="T5" fmla="*/ 0 h 195"/>
              <a:gd name="T6" fmla="*/ 2551 w 3401"/>
              <a:gd name="T7" fmla="*/ 195 h 195"/>
              <a:gd name="T8" fmla="*/ 3401 w 3401"/>
              <a:gd name="T9" fmla="*/ 128 h 195"/>
            </a:gdLst>
            <a:ahLst/>
            <a:cxnLst>
              <a:cxn ang="0">
                <a:pos x="T0" y="T1"/>
              </a:cxn>
              <a:cxn ang="0">
                <a:pos x="T2" y="T3"/>
              </a:cxn>
              <a:cxn ang="0">
                <a:pos x="T4" y="T5"/>
              </a:cxn>
              <a:cxn ang="0">
                <a:pos x="T6" y="T7"/>
              </a:cxn>
              <a:cxn ang="0">
                <a:pos x="T8" y="T9"/>
              </a:cxn>
            </a:cxnLst>
            <a:rect l="0" t="0" r="r" b="b"/>
            <a:pathLst>
              <a:path w="3401" h="195">
                <a:moveTo>
                  <a:pt x="0" y="31"/>
                </a:moveTo>
                <a:lnTo>
                  <a:pt x="850" y="0"/>
                </a:lnTo>
                <a:lnTo>
                  <a:pt x="1700" y="0"/>
                </a:lnTo>
                <a:lnTo>
                  <a:pt x="2551" y="195"/>
                </a:lnTo>
                <a:lnTo>
                  <a:pt x="3401" y="128"/>
                </a:lnTo>
              </a:path>
            </a:pathLst>
          </a:cu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24">
            <a:extLst>
              <a:ext uri="{FF2B5EF4-FFF2-40B4-BE49-F238E27FC236}">
                <a16:creationId xmlns:a16="http://schemas.microsoft.com/office/drawing/2014/main" id="{9DD75A08-B96C-44B7-BFDB-C8A9FCD0B9BC}"/>
              </a:ext>
            </a:extLst>
          </p:cNvPr>
          <p:cNvSpPr>
            <a:spLocks/>
          </p:cNvSpPr>
          <p:nvPr/>
        </p:nvSpPr>
        <p:spPr bwMode="auto">
          <a:xfrm>
            <a:off x="4203702" y="5293920"/>
            <a:ext cx="5399089" cy="155575"/>
          </a:xfrm>
          <a:custGeom>
            <a:avLst/>
            <a:gdLst>
              <a:gd name="T0" fmla="*/ 0 w 3401"/>
              <a:gd name="T1" fmla="*/ 67 h 98"/>
              <a:gd name="T2" fmla="*/ 850 w 3401"/>
              <a:gd name="T3" fmla="*/ 31 h 98"/>
              <a:gd name="T4" fmla="*/ 1700 w 3401"/>
              <a:gd name="T5" fmla="*/ 0 h 98"/>
              <a:gd name="T6" fmla="*/ 2551 w 3401"/>
              <a:gd name="T7" fmla="*/ 31 h 98"/>
              <a:gd name="T8" fmla="*/ 3401 w 3401"/>
              <a:gd name="T9" fmla="*/ 98 h 98"/>
            </a:gdLst>
            <a:ahLst/>
            <a:cxnLst>
              <a:cxn ang="0">
                <a:pos x="T0" y="T1"/>
              </a:cxn>
              <a:cxn ang="0">
                <a:pos x="T2" y="T3"/>
              </a:cxn>
              <a:cxn ang="0">
                <a:pos x="T4" y="T5"/>
              </a:cxn>
              <a:cxn ang="0">
                <a:pos x="T6" y="T7"/>
              </a:cxn>
              <a:cxn ang="0">
                <a:pos x="T8" y="T9"/>
              </a:cxn>
            </a:cxnLst>
            <a:rect l="0" t="0" r="r" b="b"/>
            <a:pathLst>
              <a:path w="3401" h="98">
                <a:moveTo>
                  <a:pt x="0" y="67"/>
                </a:moveTo>
                <a:lnTo>
                  <a:pt x="850" y="31"/>
                </a:lnTo>
                <a:lnTo>
                  <a:pt x="1700" y="0"/>
                </a:lnTo>
                <a:lnTo>
                  <a:pt x="2551" y="31"/>
                </a:lnTo>
                <a:lnTo>
                  <a:pt x="3401" y="98"/>
                </a:lnTo>
              </a:path>
            </a:pathLst>
          </a:custGeom>
          <a:noFill/>
          <a:ln w="15875">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2" name="Rectangle 25">
            <a:extLst>
              <a:ext uri="{FF2B5EF4-FFF2-40B4-BE49-F238E27FC236}">
                <a16:creationId xmlns:a16="http://schemas.microsoft.com/office/drawing/2014/main" id="{A4466A2C-B42C-428E-B4A5-6C138944AEE5}"/>
              </a:ext>
            </a:extLst>
          </p:cNvPr>
          <p:cNvSpPr>
            <a:spLocks noChangeArrowheads="1"/>
          </p:cNvSpPr>
          <p:nvPr/>
        </p:nvSpPr>
        <p:spPr bwMode="auto">
          <a:xfrm>
            <a:off x="4057652" y="2547282"/>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3F74D41D-128B-49E9-8135-7CE82B9BCA3F}"/>
              </a:ext>
            </a:extLst>
          </p:cNvPr>
          <p:cNvSpPr>
            <a:spLocks noChangeArrowheads="1"/>
          </p:cNvSpPr>
          <p:nvPr/>
        </p:nvSpPr>
        <p:spPr bwMode="auto">
          <a:xfrm>
            <a:off x="5407028" y="278725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E8E15C3C-6548-4243-AE07-34D789D8B8C3}"/>
              </a:ext>
            </a:extLst>
          </p:cNvPr>
          <p:cNvSpPr>
            <a:spLocks noChangeArrowheads="1"/>
          </p:cNvSpPr>
          <p:nvPr/>
        </p:nvSpPr>
        <p:spPr bwMode="auto">
          <a:xfrm>
            <a:off x="6756403" y="2680895"/>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99092D52-6DDB-4E4F-9A9A-50A94B8A0936}"/>
              </a:ext>
            </a:extLst>
          </p:cNvPr>
          <p:cNvSpPr>
            <a:spLocks noChangeArrowheads="1"/>
          </p:cNvSpPr>
          <p:nvPr/>
        </p:nvSpPr>
        <p:spPr bwMode="auto">
          <a:xfrm>
            <a:off x="8107366" y="2479283"/>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A6C67B6C-54F9-4970-9A4F-23CB7C5B2189}"/>
              </a:ext>
            </a:extLst>
          </p:cNvPr>
          <p:cNvSpPr>
            <a:spLocks noChangeArrowheads="1"/>
          </p:cNvSpPr>
          <p:nvPr/>
        </p:nvSpPr>
        <p:spPr bwMode="auto">
          <a:xfrm>
            <a:off x="9442450" y="2389326"/>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5A528477-F7A1-4EE4-8CC6-E9617A8F73A6}"/>
              </a:ext>
            </a:extLst>
          </p:cNvPr>
          <p:cNvSpPr>
            <a:spLocks noChangeArrowheads="1"/>
          </p:cNvSpPr>
          <p:nvPr/>
        </p:nvSpPr>
        <p:spPr bwMode="auto">
          <a:xfrm>
            <a:off x="4040190" y="2831972"/>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EF1B5F1C-9FCB-420D-B733-CA778465E138}"/>
              </a:ext>
            </a:extLst>
          </p:cNvPr>
          <p:cNvSpPr>
            <a:spLocks noChangeArrowheads="1"/>
          </p:cNvSpPr>
          <p:nvPr/>
        </p:nvSpPr>
        <p:spPr bwMode="auto">
          <a:xfrm>
            <a:off x="5407028" y="278725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A5662CE2-780B-4055-B4FC-B2A4F1DDB826}"/>
              </a:ext>
            </a:extLst>
          </p:cNvPr>
          <p:cNvSpPr>
            <a:spLocks noChangeArrowheads="1"/>
          </p:cNvSpPr>
          <p:nvPr/>
        </p:nvSpPr>
        <p:spPr bwMode="auto">
          <a:xfrm>
            <a:off x="6756403" y="2941245"/>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77%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BD49626E-D35A-48F3-AD6A-83FD28280353}"/>
              </a:ext>
            </a:extLst>
          </p:cNvPr>
          <p:cNvSpPr>
            <a:spLocks noChangeArrowheads="1"/>
          </p:cNvSpPr>
          <p:nvPr/>
        </p:nvSpPr>
        <p:spPr bwMode="auto">
          <a:xfrm>
            <a:off x="8141501" y="2822976"/>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65C3FE42-6921-45AB-ABD2-22B43D06B6C9}"/>
              </a:ext>
            </a:extLst>
          </p:cNvPr>
          <p:cNvSpPr>
            <a:spLocks noChangeArrowheads="1"/>
          </p:cNvSpPr>
          <p:nvPr/>
        </p:nvSpPr>
        <p:spPr bwMode="auto">
          <a:xfrm>
            <a:off x="9504366" y="2888857"/>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80%</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30E3ACD7-1550-4320-9CF2-A2A251F2398D}"/>
              </a:ext>
            </a:extLst>
          </p:cNvPr>
          <p:cNvSpPr>
            <a:spLocks noChangeArrowheads="1"/>
          </p:cNvSpPr>
          <p:nvPr/>
        </p:nvSpPr>
        <p:spPr bwMode="auto">
          <a:xfrm>
            <a:off x="4057652" y="3725470"/>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8E85250E-A34A-4CC2-ADE1-D470E3E911D9}"/>
              </a:ext>
            </a:extLst>
          </p:cNvPr>
          <p:cNvSpPr>
            <a:spLocks noChangeArrowheads="1"/>
          </p:cNvSpPr>
          <p:nvPr/>
        </p:nvSpPr>
        <p:spPr bwMode="auto">
          <a:xfrm>
            <a:off x="5407028" y="3569895"/>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3A584CCB-DBDB-40E1-8B05-E219B1CB6AF2}"/>
              </a:ext>
            </a:extLst>
          </p:cNvPr>
          <p:cNvSpPr>
            <a:spLocks noChangeArrowheads="1"/>
          </p:cNvSpPr>
          <p:nvPr/>
        </p:nvSpPr>
        <p:spPr bwMode="auto">
          <a:xfrm>
            <a:off x="6756403" y="361910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45ACF79B-287A-414A-AB7F-B1B84B22557C}"/>
              </a:ext>
            </a:extLst>
          </p:cNvPr>
          <p:cNvSpPr>
            <a:spLocks noChangeArrowheads="1"/>
          </p:cNvSpPr>
          <p:nvPr/>
        </p:nvSpPr>
        <p:spPr bwMode="auto">
          <a:xfrm>
            <a:off x="8107366" y="3252395"/>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71%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EFCE931E-F013-48D5-9CEC-71B4553C199B}"/>
              </a:ext>
            </a:extLst>
          </p:cNvPr>
          <p:cNvSpPr>
            <a:spLocks noChangeArrowheads="1"/>
          </p:cNvSpPr>
          <p:nvPr/>
        </p:nvSpPr>
        <p:spPr bwMode="auto">
          <a:xfrm>
            <a:off x="9456741" y="3203183"/>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72%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09AC9BA9-83D2-464A-9B7F-3B1CE906E9B5}"/>
              </a:ext>
            </a:extLst>
          </p:cNvPr>
          <p:cNvSpPr>
            <a:spLocks noChangeArrowheads="1"/>
          </p:cNvSpPr>
          <p:nvPr/>
        </p:nvSpPr>
        <p:spPr bwMode="auto">
          <a:xfrm>
            <a:off x="4057652" y="341590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68%</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F5DD316A-8022-4AF0-9D44-AB4055FEC478}"/>
              </a:ext>
            </a:extLst>
          </p:cNvPr>
          <p:cNvSpPr>
            <a:spLocks noChangeArrowheads="1"/>
          </p:cNvSpPr>
          <p:nvPr/>
        </p:nvSpPr>
        <p:spPr bwMode="auto">
          <a:xfrm>
            <a:off x="5407028" y="335875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69%</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AD81B187-D62B-4A8D-9E14-5C51937EAC95}"/>
              </a:ext>
            </a:extLst>
          </p:cNvPr>
          <p:cNvSpPr>
            <a:spLocks noChangeArrowheads="1"/>
          </p:cNvSpPr>
          <p:nvPr/>
        </p:nvSpPr>
        <p:spPr bwMode="auto">
          <a:xfrm>
            <a:off x="6756403" y="3358758"/>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69%</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797C3FD8-674F-4660-A010-662526CB5716}"/>
              </a:ext>
            </a:extLst>
          </p:cNvPr>
          <p:cNvSpPr>
            <a:spLocks noChangeArrowheads="1"/>
          </p:cNvSpPr>
          <p:nvPr/>
        </p:nvSpPr>
        <p:spPr bwMode="auto">
          <a:xfrm>
            <a:off x="8107366" y="3668320"/>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F477A139-3AFB-49BE-BDA5-B1AC5A9AE509}"/>
              </a:ext>
            </a:extLst>
          </p:cNvPr>
          <p:cNvSpPr>
            <a:spLocks noChangeArrowheads="1"/>
          </p:cNvSpPr>
          <p:nvPr/>
        </p:nvSpPr>
        <p:spPr bwMode="auto">
          <a:xfrm>
            <a:off x="9456741" y="3569895"/>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65%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A0C6DF8B-1A5B-4941-BE88-E81593FFAF70}"/>
              </a:ext>
            </a:extLst>
          </p:cNvPr>
          <p:cNvSpPr>
            <a:spLocks noChangeArrowheads="1"/>
          </p:cNvSpPr>
          <p:nvPr/>
        </p:nvSpPr>
        <p:spPr bwMode="auto">
          <a:xfrm>
            <a:off x="4057652" y="5285983"/>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32%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1D6A51C4-E6C9-44EE-A5A0-44ADFB29EAA3}"/>
              </a:ext>
            </a:extLst>
          </p:cNvPr>
          <p:cNvSpPr>
            <a:spLocks noChangeArrowheads="1"/>
          </p:cNvSpPr>
          <p:nvPr/>
        </p:nvSpPr>
        <p:spPr bwMode="auto">
          <a:xfrm>
            <a:off x="5407028" y="5236770"/>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33%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C914C1E9-4CF7-4F42-9A67-2C2FA4FE420F}"/>
              </a:ext>
            </a:extLst>
          </p:cNvPr>
          <p:cNvSpPr>
            <a:spLocks noChangeArrowheads="1"/>
          </p:cNvSpPr>
          <p:nvPr/>
        </p:nvSpPr>
        <p:spPr bwMode="auto">
          <a:xfrm>
            <a:off x="6756403" y="5179620"/>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34%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D212EDE9-FA8B-4D13-B0BC-738FD1742DBD}"/>
              </a:ext>
            </a:extLst>
          </p:cNvPr>
          <p:cNvSpPr>
            <a:spLocks noChangeArrowheads="1"/>
          </p:cNvSpPr>
          <p:nvPr/>
        </p:nvSpPr>
        <p:spPr bwMode="auto">
          <a:xfrm>
            <a:off x="8107366" y="5236770"/>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33%</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50FDA268-5722-4CAF-B647-D858B0029D5D}"/>
              </a:ext>
            </a:extLst>
          </p:cNvPr>
          <p:cNvSpPr>
            <a:spLocks noChangeArrowheads="1"/>
          </p:cNvSpPr>
          <p:nvPr/>
        </p:nvSpPr>
        <p:spPr bwMode="auto">
          <a:xfrm>
            <a:off x="9456741" y="5343133"/>
            <a:ext cx="382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31%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50B89803-3E83-4DB1-8596-44FC96F5FBCF}"/>
              </a:ext>
            </a:extLst>
          </p:cNvPr>
          <p:cNvSpPr>
            <a:spLocks noChangeArrowheads="1"/>
          </p:cNvSpPr>
          <p:nvPr/>
        </p:nvSpPr>
        <p:spPr bwMode="auto">
          <a:xfrm>
            <a:off x="4024315" y="6641708"/>
            <a:ext cx="4714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2014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145CF773-8AC9-4A11-88C7-01785D562D42}"/>
              </a:ext>
            </a:extLst>
          </p:cNvPr>
          <p:cNvSpPr>
            <a:spLocks noChangeArrowheads="1"/>
          </p:cNvSpPr>
          <p:nvPr/>
        </p:nvSpPr>
        <p:spPr bwMode="auto">
          <a:xfrm>
            <a:off x="5373690" y="6641708"/>
            <a:ext cx="4714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2015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9AD125CC-6081-4007-B562-5A0983A93619}"/>
              </a:ext>
            </a:extLst>
          </p:cNvPr>
          <p:cNvSpPr>
            <a:spLocks noChangeArrowheads="1"/>
          </p:cNvSpPr>
          <p:nvPr/>
        </p:nvSpPr>
        <p:spPr bwMode="auto">
          <a:xfrm>
            <a:off x="6724653" y="6641708"/>
            <a:ext cx="4714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2016</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89FD2F4D-9708-4E14-8322-08EEEAE45CEC}"/>
              </a:ext>
            </a:extLst>
          </p:cNvPr>
          <p:cNvSpPr>
            <a:spLocks noChangeArrowheads="1"/>
          </p:cNvSpPr>
          <p:nvPr/>
        </p:nvSpPr>
        <p:spPr bwMode="auto">
          <a:xfrm>
            <a:off x="8066091" y="6641708"/>
            <a:ext cx="4714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2017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B311E9D0-A990-493F-9A8B-A137ABF10827}"/>
              </a:ext>
            </a:extLst>
          </p:cNvPr>
          <p:cNvSpPr>
            <a:spLocks noChangeArrowheads="1"/>
          </p:cNvSpPr>
          <p:nvPr/>
        </p:nvSpPr>
        <p:spPr bwMode="auto">
          <a:xfrm>
            <a:off x="9415466" y="6641708"/>
            <a:ext cx="4714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2018</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2" name="Line 55">
            <a:extLst>
              <a:ext uri="{FF2B5EF4-FFF2-40B4-BE49-F238E27FC236}">
                <a16:creationId xmlns:a16="http://schemas.microsoft.com/office/drawing/2014/main" id="{39FDC99B-6125-415E-A3AD-185C6053A882}"/>
              </a:ext>
            </a:extLst>
          </p:cNvPr>
          <p:cNvSpPr>
            <a:spLocks noChangeShapeType="1"/>
          </p:cNvSpPr>
          <p:nvPr/>
        </p:nvSpPr>
        <p:spPr bwMode="auto">
          <a:xfrm>
            <a:off x="258764" y="2753920"/>
            <a:ext cx="211138" cy="0"/>
          </a:xfrm>
          <a:prstGeom prst="line">
            <a:avLst/>
          </a:prstGeom>
          <a:noFill/>
          <a:ln w="158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3" name="Rectangle 56">
            <a:extLst>
              <a:ext uri="{FF2B5EF4-FFF2-40B4-BE49-F238E27FC236}">
                <a16:creationId xmlns:a16="http://schemas.microsoft.com/office/drawing/2014/main" id="{ADBC8590-4E09-492E-9716-F7E8669F5690}"/>
              </a:ext>
            </a:extLst>
          </p:cNvPr>
          <p:cNvSpPr>
            <a:spLocks noChangeArrowheads="1"/>
          </p:cNvSpPr>
          <p:nvPr/>
        </p:nvSpPr>
        <p:spPr bwMode="auto">
          <a:xfrm>
            <a:off x="722314" y="2639620"/>
            <a:ext cx="22367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La qualité du management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4" name="Line 57">
            <a:extLst>
              <a:ext uri="{FF2B5EF4-FFF2-40B4-BE49-F238E27FC236}">
                <a16:creationId xmlns:a16="http://schemas.microsoft.com/office/drawing/2014/main" id="{02EEC308-A713-4E8F-9CA3-1038EA4A9AAE}"/>
              </a:ext>
            </a:extLst>
          </p:cNvPr>
          <p:cNvSpPr>
            <a:spLocks noChangeShapeType="1"/>
          </p:cNvSpPr>
          <p:nvPr/>
        </p:nvSpPr>
        <p:spPr bwMode="auto">
          <a:xfrm>
            <a:off x="258764" y="3219058"/>
            <a:ext cx="211138" cy="0"/>
          </a:xfrm>
          <a:prstGeom prst="line">
            <a:avLst/>
          </a:prstGeom>
          <a:noFill/>
          <a:ln w="15875">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5" name="Rectangle 58">
            <a:extLst>
              <a:ext uri="{FF2B5EF4-FFF2-40B4-BE49-F238E27FC236}">
                <a16:creationId xmlns:a16="http://schemas.microsoft.com/office/drawing/2014/main" id="{D6EF9F65-4518-48D4-B680-C85E6C117D65}"/>
              </a:ext>
            </a:extLst>
          </p:cNvPr>
          <p:cNvSpPr>
            <a:spLocks noChangeArrowheads="1"/>
          </p:cNvSpPr>
          <p:nvPr/>
        </p:nvSpPr>
        <p:spPr bwMode="auto">
          <a:xfrm>
            <a:off x="722314" y="3104758"/>
            <a:ext cx="21145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La formation des équipes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6" name="Line 59">
            <a:extLst>
              <a:ext uri="{FF2B5EF4-FFF2-40B4-BE49-F238E27FC236}">
                <a16:creationId xmlns:a16="http://schemas.microsoft.com/office/drawing/2014/main" id="{A0037C9B-6865-406F-AFB5-EEE753D50420}"/>
              </a:ext>
            </a:extLst>
          </p:cNvPr>
          <p:cNvSpPr>
            <a:spLocks noChangeShapeType="1"/>
          </p:cNvSpPr>
          <p:nvPr/>
        </p:nvSpPr>
        <p:spPr bwMode="auto">
          <a:xfrm>
            <a:off x="258764" y="3988994"/>
            <a:ext cx="211138" cy="0"/>
          </a:xfrm>
          <a:prstGeom prst="line">
            <a:avLst/>
          </a:prstGeom>
          <a:noFill/>
          <a:ln w="15875">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7" name="Rectangle 60">
            <a:extLst>
              <a:ext uri="{FF2B5EF4-FFF2-40B4-BE49-F238E27FC236}">
                <a16:creationId xmlns:a16="http://schemas.microsoft.com/office/drawing/2014/main" id="{4D7E60BE-09B9-4687-906A-33CC96E4A232}"/>
              </a:ext>
            </a:extLst>
          </p:cNvPr>
          <p:cNvSpPr>
            <a:spLocks noChangeArrowheads="1"/>
          </p:cNvSpPr>
          <p:nvPr/>
        </p:nvSpPr>
        <p:spPr bwMode="auto">
          <a:xfrm>
            <a:off x="722314" y="3874694"/>
            <a:ext cx="22367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L'innovation technologique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8" name="Line 61">
            <a:extLst>
              <a:ext uri="{FF2B5EF4-FFF2-40B4-BE49-F238E27FC236}">
                <a16:creationId xmlns:a16="http://schemas.microsoft.com/office/drawing/2014/main" id="{8F5F7232-5915-4133-859E-8BB1D8AFA73B}"/>
              </a:ext>
            </a:extLst>
          </p:cNvPr>
          <p:cNvSpPr>
            <a:spLocks noChangeShapeType="1"/>
          </p:cNvSpPr>
          <p:nvPr/>
        </p:nvSpPr>
        <p:spPr bwMode="auto">
          <a:xfrm>
            <a:off x="258764" y="4455719"/>
            <a:ext cx="211138" cy="0"/>
          </a:xfrm>
          <a:prstGeom prst="line">
            <a:avLst/>
          </a:prstGeom>
          <a:noFill/>
          <a:ln w="15875">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9" name="Rectangle 62">
            <a:extLst>
              <a:ext uri="{FF2B5EF4-FFF2-40B4-BE49-F238E27FC236}">
                <a16:creationId xmlns:a16="http://schemas.microsoft.com/office/drawing/2014/main" id="{30F6A9FD-DBA5-4AEF-8034-C6BF512DDE6E}"/>
              </a:ext>
            </a:extLst>
          </p:cNvPr>
          <p:cNvSpPr>
            <a:spLocks noChangeArrowheads="1"/>
          </p:cNvSpPr>
          <p:nvPr/>
        </p:nvSpPr>
        <p:spPr bwMode="auto">
          <a:xfrm>
            <a:off x="722314" y="4341419"/>
            <a:ext cx="1919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L'innovation marketing</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0" name="Line 63">
            <a:extLst>
              <a:ext uri="{FF2B5EF4-FFF2-40B4-BE49-F238E27FC236}">
                <a16:creationId xmlns:a16="http://schemas.microsoft.com/office/drawing/2014/main" id="{877EED8D-1264-488D-9A16-12D5AE8D5689}"/>
              </a:ext>
            </a:extLst>
          </p:cNvPr>
          <p:cNvSpPr>
            <a:spLocks noChangeShapeType="1"/>
          </p:cNvSpPr>
          <p:nvPr/>
        </p:nvSpPr>
        <p:spPr bwMode="auto">
          <a:xfrm>
            <a:off x="258764" y="5598720"/>
            <a:ext cx="211138" cy="0"/>
          </a:xfrm>
          <a:prstGeom prst="line">
            <a:avLst/>
          </a:prstGeom>
          <a:noFill/>
          <a:ln w="15875">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1" name="Rectangle 64">
            <a:extLst>
              <a:ext uri="{FF2B5EF4-FFF2-40B4-BE49-F238E27FC236}">
                <a16:creationId xmlns:a16="http://schemas.microsoft.com/office/drawing/2014/main" id="{68BFF9BA-BDC2-4E1D-A75E-70556EC86E52}"/>
              </a:ext>
            </a:extLst>
          </p:cNvPr>
          <p:cNvSpPr>
            <a:spLocks noChangeArrowheads="1"/>
          </p:cNvSpPr>
          <p:nvPr/>
        </p:nvSpPr>
        <p:spPr bwMode="auto">
          <a:xfrm>
            <a:off x="590552" y="5484420"/>
            <a:ext cx="28876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Le développement de mon activité</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2" name="Rectangle 65">
            <a:extLst>
              <a:ext uri="{FF2B5EF4-FFF2-40B4-BE49-F238E27FC236}">
                <a16:creationId xmlns:a16="http://schemas.microsoft.com/office/drawing/2014/main" id="{0764A337-7329-40ED-9A76-EFE5C455459B}"/>
              </a:ext>
            </a:extLst>
          </p:cNvPr>
          <p:cNvSpPr>
            <a:spLocks noChangeArrowheads="1"/>
          </p:cNvSpPr>
          <p:nvPr/>
        </p:nvSpPr>
        <p:spPr bwMode="auto">
          <a:xfrm>
            <a:off x="620714" y="5754295"/>
            <a:ext cx="10334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Trebuchet MS" panose="020B0603020202020204" pitchFamily="34" charset="0"/>
              </a:rPr>
              <a:t>hors France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3" name="Rectangle 72">
            <a:extLst>
              <a:ext uri="{FF2B5EF4-FFF2-40B4-BE49-F238E27FC236}">
                <a16:creationId xmlns:a16="http://schemas.microsoft.com/office/drawing/2014/main" id="{BF3B3555-FFBE-4E33-AC54-81BABB8EBDCF}"/>
              </a:ext>
            </a:extLst>
          </p:cNvPr>
          <p:cNvSpPr/>
          <p:nvPr/>
        </p:nvSpPr>
        <p:spPr>
          <a:xfrm>
            <a:off x="0" y="1843270"/>
            <a:ext cx="7551092" cy="369332"/>
          </a:xfrm>
          <a:prstGeom prst="rect">
            <a:avLst/>
          </a:prstGeom>
        </p:spPr>
        <p:txBody>
          <a:bodyPr wrap="square">
            <a:spAutoFit/>
          </a:bodyPr>
          <a:lstStyle/>
          <a:p>
            <a:r>
              <a:rPr lang="fr-FR" b="1" dirty="0"/>
              <a:t>Dans mon entreprise, je compte faire porter prioritairement nos efforts sur :</a:t>
            </a:r>
          </a:p>
        </p:txBody>
      </p:sp>
      <p:pic>
        <p:nvPicPr>
          <p:cNvPr id="74" name="Image 73">
            <a:extLst>
              <a:ext uri="{FF2B5EF4-FFF2-40B4-BE49-F238E27FC236}">
                <a16:creationId xmlns:a16="http://schemas.microsoft.com/office/drawing/2014/main" id="{10B2AF4A-AC8C-40F8-9BE3-4D22929590B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77800" y="6934200"/>
            <a:ext cx="190500" cy="508000"/>
          </a:xfrm>
          <a:prstGeom prst="rect">
            <a:avLst/>
          </a:prstGeom>
        </p:spPr>
      </p:pic>
    </p:spTree>
    <p:extLst>
      <p:ext uri="{BB962C8B-B14F-4D97-AF65-F5344CB8AC3E}">
        <p14:creationId xmlns:p14="http://schemas.microsoft.com/office/powerpoint/2010/main" val="23616535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2798</Words>
  <Application>Microsoft Office PowerPoint</Application>
  <PresentationFormat>Personnalisé</PresentationFormat>
  <Paragraphs>678</Paragraphs>
  <Slides>24</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Priscille AUBIN</dc:creator>
  <cp:lastModifiedBy>Nicolas MASSON</cp:lastModifiedBy>
  <cp:revision>79</cp:revision>
  <cp:lastPrinted>2018-02-26T14:30:16Z</cp:lastPrinted>
  <dcterms:created xsi:type="dcterms:W3CDTF">2018-02-26T14:28:17Z</dcterms:created>
  <dcterms:modified xsi:type="dcterms:W3CDTF">2018-03-26T09:37:19Z</dcterms:modified>
</cp:coreProperties>
</file>